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Juršinci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Jurši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9060" y="18850"/>
                </a:moveTo>
                <a:lnTo>
                  <a:pt x="79130" y="18240"/>
                </a:lnTo>
                <a:lnTo>
                  <a:pt x="79270" y="18050"/>
                </a:lnTo>
                <a:lnTo>
                  <a:pt x="79490" y="17850"/>
                </a:lnTo>
                <a:lnTo>
                  <a:pt x="79760" y="17730"/>
                </a:lnTo>
                <a:lnTo>
                  <a:pt x="80100" y="17500"/>
                </a:lnTo>
                <a:lnTo>
                  <a:pt x="80800" y="17290"/>
                </a:lnTo>
                <a:lnTo>
                  <a:pt x="81170" y="17840"/>
                </a:lnTo>
                <a:lnTo>
                  <a:pt x="80990" y="17990"/>
                </a:lnTo>
                <a:lnTo>
                  <a:pt x="81190" y="18700"/>
                </a:lnTo>
                <a:lnTo>
                  <a:pt x="80820" y="19410"/>
                </a:lnTo>
                <a:lnTo>
                  <a:pt x="80700" y="19710"/>
                </a:lnTo>
                <a:lnTo>
                  <a:pt x="80490" y="20040"/>
                </a:lnTo>
                <a:lnTo>
                  <a:pt x="79920" y="20560"/>
                </a:lnTo>
                <a:lnTo>
                  <a:pt x="79230" y="20370"/>
                </a:lnTo>
                <a:lnTo>
                  <a:pt x="78950" y="19990"/>
                </a:lnTo>
                <a:lnTo>
                  <a:pt x="78970" y="19130"/>
                </a:lnTo>
                <a:lnTo>
                  <a:pt x="79060" y="1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