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Jezersko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Jezers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5480" y="21710"/>
                </a:moveTo>
                <a:lnTo>
                  <a:pt x="35880" y="21890"/>
                </a:lnTo>
                <a:lnTo>
                  <a:pt x="36360" y="21970"/>
                </a:lnTo>
                <a:lnTo>
                  <a:pt x="37360" y="21730"/>
                </a:lnTo>
                <a:lnTo>
                  <a:pt x="37750" y="22280"/>
                </a:lnTo>
                <a:lnTo>
                  <a:pt x="38080" y="22990"/>
                </a:lnTo>
                <a:lnTo>
                  <a:pt x="38460" y="23390"/>
                </a:lnTo>
                <a:lnTo>
                  <a:pt x="38960" y="23170"/>
                </a:lnTo>
                <a:lnTo>
                  <a:pt x="39090" y="22850"/>
                </a:lnTo>
                <a:lnTo>
                  <a:pt x="39110" y="22930"/>
                </a:lnTo>
                <a:lnTo>
                  <a:pt x="39280" y="23800"/>
                </a:lnTo>
                <a:lnTo>
                  <a:pt x="38330" y="24160"/>
                </a:lnTo>
                <a:lnTo>
                  <a:pt x="36410" y="23990"/>
                </a:lnTo>
                <a:lnTo>
                  <a:pt x="35980" y="23880"/>
                </a:lnTo>
                <a:lnTo>
                  <a:pt x="35850" y="23880"/>
                </a:lnTo>
                <a:lnTo>
                  <a:pt x="35700" y="23910"/>
                </a:lnTo>
                <a:lnTo>
                  <a:pt x="35580" y="23980"/>
                </a:lnTo>
                <a:lnTo>
                  <a:pt x="35480" y="24150"/>
                </a:lnTo>
                <a:lnTo>
                  <a:pt x="35390" y="24370"/>
                </a:lnTo>
                <a:lnTo>
                  <a:pt x="35330" y="24440"/>
                </a:lnTo>
                <a:lnTo>
                  <a:pt x="35190" y="24570"/>
                </a:lnTo>
                <a:lnTo>
                  <a:pt x="34570" y="24520"/>
                </a:lnTo>
                <a:lnTo>
                  <a:pt x="34650" y="24000"/>
                </a:lnTo>
                <a:lnTo>
                  <a:pt x="34650" y="23630"/>
                </a:lnTo>
                <a:lnTo>
                  <a:pt x="34950" y="23040"/>
                </a:lnTo>
                <a:lnTo>
                  <a:pt x="35060" y="22650"/>
                </a:lnTo>
                <a:lnTo>
                  <a:pt x="35400" y="21830"/>
                </a:lnTo>
                <a:lnTo>
                  <a:pt x="35480" y="2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