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Jesenice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Jesen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3290" y="19040"/>
                </a:moveTo>
                <a:lnTo>
                  <a:pt x="23800" y="18950"/>
                </a:lnTo>
                <a:lnTo>
                  <a:pt x="24310" y="18960"/>
                </a:lnTo>
                <a:lnTo>
                  <a:pt x="24780" y="19110"/>
                </a:lnTo>
                <a:lnTo>
                  <a:pt x="25200" y="19320"/>
                </a:lnTo>
                <a:lnTo>
                  <a:pt x="26820" y="20720"/>
                </a:lnTo>
                <a:lnTo>
                  <a:pt x="27130" y="20810"/>
                </a:lnTo>
                <a:lnTo>
                  <a:pt x="26930" y="20980"/>
                </a:lnTo>
                <a:lnTo>
                  <a:pt x="26840" y="21070"/>
                </a:lnTo>
                <a:lnTo>
                  <a:pt x="26600" y="21450"/>
                </a:lnTo>
                <a:lnTo>
                  <a:pt x="26550" y="22210"/>
                </a:lnTo>
                <a:lnTo>
                  <a:pt x="25800" y="22350"/>
                </a:lnTo>
                <a:lnTo>
                  <a:pt x="25650" y="22310"/>
                </a:lnTo>
                <a:lnTo>
                  <a:pt x="25230" y="22110"/>
                </a:lnTo>
                <a:lnTo>
                  <a:pt x="25180" y="22080"/>
                </a:lnTo>
                <a:lnTo>
                  <a:pt x="24960" y="21890"/>
                </a:lnTo>
                <a:lnTo>
                  <a:pt x="22640" y="20620"/>
                </a:lnTo>
                <a:lnTo>
                  <a:pt x="22850" y="20280"/>
                </a:lnTo>
                <a:lnTo>
                  <a:pt x="23000" y="20180"/>
                </a:lnTo>
                <a:lnTo>
                  <a:pt x="23220" y="19960"/>
                </a:lnTo>
                <a:lnTo>
                  <a:pt x="23280" y="19610"/>
                </a:lnTo>
                <a:lnTo>
                  <a:pt x="23290" y="19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