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Izola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Izol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13130" y="59570"/>
                </a:moveTo>
                <a:lnTo>
                  <a:pt x="12980" y="60180"/>
                </a:lnTo>
                <a:lnTo>
                  <a:pt x="12890" y="60240"/>
                </a:lnTo>
                <a:lnTo>
                  <a:pt x="12670" y="60340"/>
                </a:lnTo>
                <a:lnTo>
                  <a:pt x="12520" y="60290"/>
                </a:lnTo>
                <a:lnTo>
                  <a:pt x="12470" y="60230"/>
                </a:lnTo>
                <a:lnTo>
                  <a:pt x="12460" y="60140"/>
                </a:lnTo>
                <a:lnTo>
                  <a:pt x="12290" y="59870"/>
                </a:lnTo>
                <a:lnTo>
                  <a:pt x="12150" y="59770"/>
                </a:lnTo>
                <a:lnTo>
                  <a:pt x="11960" y="59580"/>
                </a:lnTo>
                <a:lnTo>
                  <a:pt x="11870" y="59210"/>
                </a:lnTo>
                <a:lnTo>
                  <a:pt x="11860" y="58970"/>
                </a:lnTo>
                <a:lnTo>
                  <a:pt x="11800" y="58810"/>
                </a:lnTo>
                <a:lnTo>
                  <a:pt x="11650" y="58480"/>
                </a:lnTo>
                <a:lnTo>
                  <a:pt x="11640" y="58290"/>
                </a:lnTo>
                <a:lnTo>
                  <a:pt x="13490" y="58010"/>
                </a:lnTo>
                <a:lnTo>
                  <a:pt x="13460" y="59010"/>
                </a:lnTo>
                <a:lnTo>
                  <a:pt x="13130" y="59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