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Ivancna Gorica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Ivancna Gor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4220" y="39250"/>
                </a:moveTo>
                <a:lnTo>
                  <a:pt x="44500" y="39060"/>
                </a:lnTo>
                <a:lnTo>
                  <a:pt x="45160" y="38990"/>
                </a:lnTo>
                <a:lnTo>
                  <a:pt x="45240" y="38920"/>
                </a:lnTo>
                <a:lnTo>
                  <a:pt x="45410" y="38820"/>
                </a:lnTo>
                <a:lnTo>
                  <a:pt x="46270" y="38860"/>
                </a:lnTo>
                <a:lnTo>
                  <a:pt x="47190" y="39150"/>
                </a:lnTo>
                <a:lnTo>
                  <a:pt x="47570" y="39180"/>
                </a:lnTo>
                <a:lnTo>
                  <a:pt x="47770" y="39150"/>
                </a:lnTo>
                <a:lnTo>
                  <a:pt x="47790" y="39000"/>
                </a:lnTo>
                <a:lnTo>
                  <a:pt x="47850" y="38910"/>
                </a:lnTo>
                <a:lnTo>
                  <a:pt x="48010" y="38960"/>
                </a:lnTo>
                <a:lnTo>
                  <a:pt x="48190" y="39090"/>
                </a:lnTo>
                <a:lnTo>
                  <a:pt x="49000" y="40300"/>
                </a:lnTo>
                <a:lnTo>
                  <a:pt x="49620" y="40720"/>
                </a:lnTo>
                <a:lnTo>
                  <a:pt x="49090" y="41290"/>
                </a:lnTo>
                <a:lnTo>
                  <a:pt x="48510" y="41610"/>
                </a:lnTo>
                <a:lnTo>
                  <a:pt x="48320" y="41980"/>
                </a:lnTo>
                <a:lnTo>
                  <a:pt x="48220" y="42290"/>
                </a:lnTo>
                <a:lnTo>
                  <a:pt x="48090" y="43380"/>
                </a:lnTo>
                <a:lnTo>
                  <a:pt x="47940" y="43850"/>
                </a:lnTo>
                <a:lnTo>
                  <a:pt x="48010" y="44260"/>
                </a:lnTo>
                <a:lnTo>
                  <a:pt x="48180" y="44590"/>
                </a:lnTo>
                <a:lnTo>
                  <a:pt x="48160" y="45110"/>
                </a:lnTo>
                <a:lnTo>
                  <a:pt x="47410" y="45250"/>
                </a:lnTo>
                <a:lnTo>
                  <a:pt x="47320" y="45360"/>
                </a:lnTo>
                <a:lnTo>
                  <a:pt x="47320" y="45610"/>
                </a:lnTo>
                <a:lnTo>
                  <a:pt x="47400" y="45820"/>
                </a:lnTo>
                <a:lnTo>
                  <a:pt x="47570" y="46430"/>
                </a:lnTo>
                <a:lnTo>
                  <a:pt x="47560" y="47150"/>
                </a:lnTo>
                <a:lnTo>
                  <a:pt x="47360" y="47490"/>
                </a:lnTo>
                <a:lnTo>
                  <a:pt x="47020" y="47640"/>
                </a:lnTo>
                <a:lnTo>
                  <a:pt x="46660" y="47560"/>
                </a:lnTo>
                <a:lnTo>
                  <a:pt x="46080" y="47570"/>
                </a:lnTo>
                <a:lnTo>
                  <a:pt x="45510" y="47130"/>
                </a:lnTo>
                <a:lnTo>
                  <a:pt x="45420" y="46850"/>
                </a:lnTo>
                <a:lnTo>
                  <a:pt x="45120" y="46520"/>
                </a:lnTo>
                <a:lnTo>
                  <a:pt x="44920" y="46160"/>
                </a:lnTo>
                <a:lnTo>
                  <a:pt x="44760" y="45930"/>
                </a:lnTo>
                <a:lnTo>
                  <a:pt x="44810" y="45360"/>
                </a:lnTo>
                <a:lnTo>
                  <a:pt x="45010" y="44830"/>
                </a:lnTo>
                <a:lnTo>
                  <a:pt x="45030" y="44710"/>
                </a:lnTo>
                <a:lnTo>
                  <a:pt x="44560" y="44020"/>
                </a:lnTo>
                <a:lnTo>
                  <a:pt x="44430" y="43640"/>
                </a:lnTo>
                <a:lnTo>
                  <a:pt x="44430" y="43450"/>
                </a:lnTo>
                <a:lnTo>
                  <a:pt x="44510" y="43200"/>
                </a:lnTo>
                <a:lnTo>
                  <a:pt x="44520" y="43000"/>
                </a:lnTo>
                <a:lnTo>
                  <a:pt x="44120" y="42210"/>
                </a:lnTo>
                <a:lnTo>
                  <a:pt x="44060" y="41870"/>
                </a:lnTo>
                <a:lnTo>
                  <a:pt x="44000" y="41620"/>
                </a:lnTo>
                <a:lnTo>
                  <a:pt x="44040" y="41480"/>
                </a:lnTo>
                <a:lnTo>
                  <a:pt x="44020" y="41380"/>
                </a:lnTo>
                <a:lnTo>
                  <a:pt x="43900" y="41280"/>
                </a:lnTo>
                <a:lnTo>
                  <a:pt x="43600" y="41170"/>
                </a:lnTo>
                <a:lnTo>
                  <a:pt x="43490" y="41150"/>
                </a:lnTo>
                <a:lnTo>
                  <a:pt x="43570" y="40600"/>
                </a:lnTo>
                <a:lnTo>
                  <a:pt x="44020" y="39920"/>
                </a:lnTo>
                <a:lnTo>
                  <a:pt x="44220" y="39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