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Ilirska Bistrica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Ilirska Bist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230" y="60970"/>
                </a:moveTo>
                <a:lnTo>
                  <a:pt x="26230" y="60960"/>
                </a:lnTo>
                <a:lnTo>
                  <a:pt x="26270" y="60700"/>
                </a:lnTo>
                <a:lnTo>
                  <a:pt x="26280" y="60200"/>
                </a:lnTo>
                <a:lnTo>
                  <a:pt x="26100" y="59800"/>
                </a:lnTo>
                <a:lnTo>
                  <a:pt x="25970" y="59660"/>
                </a:lnTo>
                <a:lnTo>
                  <a:pt x="25440" y="59230"/>
                </a:lnTo>
                <a:lnTo>
                  <a:pt x="25380" y="59120"/>
                </a:lnTo>
                <a:lnTo>
                  <a:pt x="25590" y="58570"/>
                </a:lnTo>
                <a:lnTo>
                  <a:pt x="25830" y="57780"/>
                </a:lnTo>
                <a:lnTo>
                  <a:pt x="25890" y="57370"/>
                </a:lnTo>
                <a:lnTo>
                  <a:pt x="25910" y="57140"/>
                </a:lnTo>
                <a:lnTo>
                  <a:pt x="25740" y="57030"/>
                </a:lnTo>
                <a:lnTo>
                  <a:pt x="25570" y="57080"/>
                </a:lnTo>
                <a:lnTo>
                  <a:pt x="25470" y="56970"/>
                </a:lnTo>
                <a:lnTo>
                  <a:pt x="25450" y="56780"/>
                </a:lnTo>
                <a:lnTo>
                  <a:pt x="25570" y="56290"/>
                </a:lnTo>
                <a:lnTo>
                  <a:pt x="25720" y="55980"/>
                </a:lnTo>
                <a:lnTo>
                  <a:pt x="25810" y="55680"/>
                </a:lnTo>
                <a:lnTo>
                  <a:pt x="25880" y="55540"/>
                </a:lnTo>
                <a:lnTo>
                  <a:pt x="25460" y="55160"/>
                </a:lnTo>
                <a:lnTo>
                  <a:pt x="25480" y="54740"/>
                </a:lnTo>
                <a:lnTo>
                  <a:pt x="25830" y="54800"/>
                </a:lnTo>
                <a:lnTo>
                  <a:pt x="26050" y="54660"/>
                </a:lnTo>
                <a:lnTo>
                  <a:pt x="26540" y="54480"/>
                </a:lnTo>
                <a:lnTo>
                  <a:pt x="27250" y="54440"/>
                </a:lnTo>
                <a:lnTo>
                  <a:pt x="28470" y="54520"/>
                </a:lnTo>
                <a:lnTo>
                  <a:pt x="29090" y="54440"/>
                </a:lnTo>
                <a:lnTo>
                  <a:pt x="29410" y="54360"/>
                </a:lnTo>
                <a:lnTo>
                  <a:pt x="29730" y="54060"/>
                </a:lnTo>
                <a:lnTo>
                  <a:pt x="29980" y="53910"/>
                </a:lnTo>
                <a:lnTo>
                  <a:pt x="31100" y="53460"/>
                </a:lnTo>
                <a:lnTo>
                  <a:pt x="32010" y="53280"/>
                </a:lnTo>
                <a:lnTo>
                  <a:pt x="32340" y="53100"/>
                </a:lnTo>
                <a:lnTo>
                  <a:pt x="32410" y="52950"/>
                </a:lnTo>
                <a:lnTo>
                  <a:pt x="32340" y="52820"/>
                </a:lnTo>
                <a:lnTo>
                  <a:pt x="32460" y="52770"/>
                </a:lnTo>
                <a:lnTo>
                  <a:pt x="32890" y="52760"/>
                </a:lnTo>
                <a:lnTo>
                  <a:pt x="33520" y="53270"/>
                </a:lnTo>
                <a:lnTo>
                  <a:pt x="33790" y="53590"/>
                </a:lnTo>
                <a:lnTo>
                  <a:pt x="35160" y="53920"/>
                </a:lnTo>
                <a:lnTo>
                  <a:pt x="35060" y="54750"/>
                </a:lnTo>
                <a:lnTo>
                  <a:pt x="35040" y="55040"/>
                </a:lnTo>
                <a:lnTo>
                  <a:pt x="35220" y="55380"/>
                </a:lnTo>
                <a:lnTo>
                  <a:pt x="35600" y="55740"/>
                </a:lnTo>
                <a:lnTo>
                  <a:pt x="35670" y="55960"/>
                </a:lnTo>
                <a:lnTo>
                  <a:pt x="35660" y="56250"/>
                </a:lnTo>
                <a:lnTo>
                  <a:pt x="35510" y="56440"/>
                </a:lnTo>
                <a:lnTo>
                  <a:pt x="35530" y="56530"/>
                </a:lnTo>
                <a:lnTo>
                  <a:pt x="35830" y="56570"/>
                </a:lnTo>
                <a:lnTo>
                  <a:pt x="36150" y="56550"/>
                </a:lnTo>
                <a:lnTo>
                  <a:pt x="36370" y="56610"/>
                </a:lnTo>
                <a:lnTo>
                  <a:pt x="36540" y="56540"/>
                </a:lnTo>
                <a:lnTo>
                  <a:pt x="36740" y="56570"/>
                </a:lnTo>
                <a:lnTo>
                  <a:pt x="36950" y="56550"/>
                </a:lnTo>
                <a:lnTo>
                  <a:pt x="37030" y="56590"/>
                </a:lnTo>
                <a:lnTo>
                  <a:pt x="37050" y="56600"/>
                </a:lnTo>
                <a:lnTo>
                  <a:pt x="36930" y="57530"/>
                </a:lnTo>
                <a:lnTo>
                  <a:pt x="36780" y="58110"/>
                </a:lnTo>
                <a:lnTo>
                  <a:pt x="36400" y="58800"/>
                </a:lnTo>
                <a:lnTo>
                  <a:pt x="35270" y="59640"/>
                </a:lnTo>
                <a:lnTo>
                  <a:pt x="34730" y="60140"/>
                </a:lnTo>
                <a:lnTo>
                  <a:pt x="33620" y="60770"/>
                </a:lnTo>
                <a:lnTo>
                  <a:pt x="32300" y="60890"/>
                </a:lnTo>
                <a:lnTo>
                  <a:pt x="30960" y="60640"/>
                </a:lnTo>
                <a:lnTo>
                  <a:pt x="29810" y="60130"/>
                </a:lnTo>
                <a:lnTo>
                  <a:pt x="29180" y="59970"/>
                </a:lnTo>
                <a:lnTo>
                  <a:pt x="28440" y="60190"/>
                </a:lnTo>
                <a:lnTo>
                  <a:pt x="27060" y="60840"/>
                </a:lnTo>
                <a:lnTo>
                  <a:pt x="26320" y="60970"/>
                </a:lnTo>
                <a:lnTo>
                  <a:pt x="26250" y="60970"/>
                </a:lnTo>
                <a:lnTo>
                  <a:pt x="26230" y="6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