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Ig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7010" y="44120"/>
                </a:moveTo>
                <a:lnTo>
                  <a:pt x="36340" y="43080"/>
                </a:lnTo>
                <a:lnTo>
                  <a:pt x="36250" y="42470"/>
                </a:lnTo>
                <a:lnTo>
                  <a:pt x="36110" y="41790"/>
                </a:lnTo>
                <a:lnTo>
                  <a:pt x="36110" y="41330"/>
                </a:lnTo>
                <a:lnTo>
                  <a:pt x="35710" y="40250"/>
                </a:lnTo>
                <a:lnTo>
                  <a:pt x="36550" y="39880"/>
                </a:lnTo>
                <a:lnTo>
                  <a:pt x="36730" y="39510"/>
                </a:lnTo>
                <a:lnTo>
                  <a:pt x="37380" y="39280"/>
                </a:lnTo>
                <a:lnTo>
                  <a:pt x="37680" y="39260"/>
                </a:lnTo>
                <a:lnTo>
                  <a:pt x="38250" y="39580"/>
                </a:lnTo>
                <a:lnTo>
                  <a:pt x="38850" y="40320"/>
                </a:lnTo>
                <a:lnTo>
                  <a:pt x="39020" y="41040"/>
                </a:lnTo>
                <a:lnTo>
                  <a:pt x="39070" y="41520"/>
                </a:lnTo>
                <a:lnTo>
                  <a:pt x="38930" y="42450"/>
                </a:lnTo>
                <a:lnTo>
                  <a:pt x="39040" y="42560"/>
                </a:lnTo>
                <a:lnTo>
                  <a:pt x="39130" y="42710"/>
                </a:lnTo>
                <a:lnTo>
                  <a:pt x="39170" y="42900"/>
                </a:lnTo>
                <a:lnTo>
                  <a:pt x="39160" y="43130"/>
                </a:lnTo>
                <a:lnTo>
                  <a:pt x="39220" y="43250"/>
                </a:lnTo>
                <a:lnTo>
                  <a:pt x="39760" y="43480"/>
                </a:lnTo>
                <a:lnTo>
                  <a:pt x="39790" y="44060"/>
                </a:lnTo>
                <a:lnTo>
                  <a:pt x="39640" y="44390"/>
                </a:lnTo>
                <a:lnTo>
                  <a:pt x="39320" y="44670"/>
                </a:lnTo>
                <a:lnTo>
                  <a:pt x="39080" y="44690"/>
                </a:lnTo>
                <a:lnTo>
                  <a:pt x="38880" y="44660"/>
                </a:lnTo>
                <a:lnTo>
                  <a:pt x="38730" y="44550"/>
                </a:lnTo>
                <a:lnTo>
                  <a:pt x="38520" y="44470"/>
                </a:lnTo>
                <a:lnTo>
                  <a:pt x="38180" y="44210"/>
                </a:lnTo>
                <a:lnTo>
                  <a:pt x="37520" y="43970"/>
                </a:lnTo>
                <a:lnTo>
                  <a:pt x="37010" y="44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