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Idrija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Idrij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18990" y="38890"/>
                </a:moveTo>
                <a:lnTo>
                  <a:pt x="19050" y="38100"/>
                </a:lnTo>
                <a:lnTo>
                  <a:pt x="19050" y="37860"/>
                </a:lnTo>
                <a:lnTo>
                  <a:pt x="19030" y="37630"/>
                </a:lnTo>
                <a:lnTo>
                  <a:pt x="19060" y="37480"/>
                </a:lnTo>
                <a:lnTo>
                  <a:pt x="19190" y="37470"/>
                </a:lnTo>
                <a:lnTo>
                  <a:pt x="19240" y="37390"/>
                </a:lnTo>
                <a:lnTo>
                  <a:pt x="19220" y="37230"/>
                </a:lnTo>
                <a:lnTo>
                  <a:pt x="19140" y="37100"/>
                </a:lnTo>
                <a:lnTo>
                  <a:pt x="18960" y="37000"/>
                </a:lnTo>
                <a:lnTo>
                  <a:pt x="18880" y="36870"/>
                </a:lnTo>
                <a:lnTo>
                  <a:pt x="18850" y="36740"/>
                </a:lnTo>
                <a:lnTo>
                  <a:pt x="18930" y="36550"/>
                </a:lnTo>
                <a:lnTo>
                  <a:pt x="19040" y="36480"/>
                </a:lnTo>
                <a:lnTo>
                  <a:pt x="19310" y="36570"/>
                </a:lnTo>
                <a:lnTo>
                  <a:pt x="19460" y="36550"/>
                </a:lnTo>
                <a:lnTo>
                  <a:pt x="19580" y="36410"/>
                </a:lnTo>
                <a:lnTo>
                  <a:pt x="19620" y="36320"/>
                </a:lnTo>
                <a:lnTo>
                  <a:pt x="19830" y="36370"/>
                </a:lnTo>
                <a:lnTo>
                  <a:pt x="20210" y="36600"/>
                </a:lnTo>
                <a:lnTo>
                  <a:pt x="20380" y="36650"/>
                </a:lnTo>
                <a:lnTo>
                  <a:pt x="20660" y="36630"/>
                </a:lnTo>
                <a:lnTo>
                  <a:pt x="20740" y="36450"/>
                </a:lnTo>
                <a:lnTo>
                  <a:pt x="20740" y="36310"/>
                </a:lnTo>
                <a:lnTo>
                  <a:pt x="20770" y="36220"/>
                </a:lnTo>
                <a:lnTo>
                  <a:pt x="20870" y="36200"/>
                </a:lnTo>
                <a:lnTo>
                  <a:pt x="21000" y="36300"/>
                </a:lnTo>
                <a:lnTo>
                  <a:pt x="21120" y="36310"/>
                </a:lnTo>
                <a:lnTo>
                  <a:pt x="21280" y="36280"/>
                </a:lnTo>
                <a:lnTo>
                  <a:pt x="21400" y="36090"/>
                </a:lnTo>
                <a:lnTo>
                  <a:pt x="21620" y="35880"/>
                </a:lnTo>
                <a:lnTo>
                  <a:pt x="21660" y="35770"/>
                </a:lnTo>
                <a:lnTo>
                  <a:pt x="21680" y="35630"/>
                </a:lnTo>
                <a:lnTo>
                  <a:pt x="21710" y="35550"/>
                </a:lnTo>
                <a:lnTo>
                  <a:pt x="21840" y="35570"/>
                </a:lnTo>
                <a:lnTo>
                  <a:pt x="22340" y="36020"/>
                </a:lnTo>
                <a:lnTo>
                  <a:pt x="22860" y="36380"/>
                </a:lnTo>
                <a:lnTo>
                  <a:pt x="23130" y="36490"/>
                </a:lnTo>
                <a:lnTo>
                  <a:pt x="23420" y="36520"/>
                </a:lnTo>
                <a:lnTo>
                  <a:pt x="23570" y="36500"/>
                </a:lnTo>
                <a:lnTo>
                  <a:pt x="23730" y="36430"/>
                </a:lnTo>
                <a:lnTo>
                  <a:pt x="23730" y="36140"/>
                </a:lnTo>
                <a:lnTo>
                  <a:pt x="24420" y="36560"/>
                </a:lnTo>
                <a:lnTo>
                  <a:pt x="25220" y="37730"/>
                </a:lnTo>
                <a:lnTo>
                  <a:pt x="25460" y="37830"/>
                </a:lnTo>
                <a:lnTo>
                  <a:pt x="25650" y="37840"/>
                </a:lnTo>
                <a:lnTo>
                  <a:pt x="25770" y="38040"/>
                </a:lnTo>
                <a:lnTo>
                  <a:pt x="25910" y="38400"/>
                </a:lnTo>
                <a:lnTo>
                  <a:pt x="26000" y="38550"/>
                </a:lnTo>
                <a:lnTo>
                  <a:pt x="26070" y="38650"/>
                </a:lnTo>
                <a:lnTo>
                  <a:pt x="26870" y="38940"/>
                </a:lnTo>
                <a:lnTo>
                  <a:pt x="26830" y="39500"/>
                </a:lnTo>
                <a:lnTo>
                  <a:pt x="26580" y="39820"/>
                </a:lnTo>
                <a:lnTo>
                  <a:pt x="26350" y="40060"/>
                </a:lnTo>
                <a:lnTo>
                  <a:pt x="26060" y="40290"/>
                </a:lnTo>
                <a:lnTo>
                  <a:pt x="26000" y="40450"/>
                </a:lnTo>
                <a:lnTo>
                  <a:pt x="26030" y="40540"/>
                </a:lnTo>
                <a:lnTo>
                  <a:pt x="26160" y="40590"/>
                </a:lnTo>
                <a:lnTo>
                  <a:pt x="26210" y="40770"/>
                </a:lnTo>
                <a:lnTo>
                  <a:pt x="26180" y="41190"/>
                </a:lnTo>
                <a:lnTo>
                  <a:pt x="26000" y="41680"/>
                </a:lnTo>
                <a:lnTo>
                  <a:pt x="25800" y="42070"/>
                </a:lnTo>
                <a:lnTo>
                  <a:pt x="25760" y="42440"/>
                </a:lnTo>
                <a:lnTo>
                  <a:pt x="25770" y="42750"/>
                </a:lnTo>
                <a:lnTo>
                  <a:pt x="25870" y="43070"/>
                </a:lnTo>
                <a:lnTo>
                  <a:pt x="26010" y="43270"/>
                </a:lnTo>
                <a:lnTo>
                  <a:pt x="26350" y="44210"/>
                </a:lnTo>
                <a:lnTo>
                  <a:pt x="24100" y="43740"/>
                </a:lnTo>
                <a:lnTo>
                  <a:pt x="22960" y="42930"/>
                </a:lnTo>
                <a:lnTo>
                  <a:pt x="22590" y="42550"/>
                </a:lnTo>
                <a:lnTo>
                  <a:pt x="22020" y="42180"/>
                </a:lnTo>
                <a:lnTo>
                  <a:pt x="21740" y="41930"/>
                </a:lnTo>
                <a:lnTo>
                  <a:pt x="21360" y="41810"/>
                </a:lnTo>
                <a:lnTo>
                  <a:pt x="20660" y="41220"/>
                </a:lnTo>
                <a:lnTo>
                  <a:pt x="20010" y="40460"/>
                </a:lnTo>
                <a:lnTo>
                  <a:pt x="19490" y="40190"/>
                </a:lnTo>
                <a:lnTo>
                  <a:pt x="19200" y="40000"/>
                </a:lnTo>
                <a:lnTo>
                  <a:pt x="19020" y="39810"/>
                </a:lnTo>
                <a:lnTo>
                  <a:pt x="18990" y="39640"/>
                </a:lnTo>
                <a:lnTo>
                  <a:pt x="18600" y="39090"/>
                </a:lnTo>
                <a:lnTo>
                  <a:pt x="18990" y="388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