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Hrpelje-Kozina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Hrpelje-Koz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230" y="60970"/>
                </a:moveTo>
                <a:lnTo>
                  <a:pt x="25550" y="60930"/>
                </a:lnTo>
                <a:lnTo>
                  <a:pt x="24790" y="60670"/>
                </a:lnTo>
                <a:lnTo>
                  <a:pt x="24060" y="60140"/>
                </a:lnTo>
                <a:lnTo>
                  <a:pt x="23680" y="59750"/>
                </a:lnTo>
                <a:lnTo>
                  <a:pt x="23270" y="59530"/>
                </a:lnTo>
                <a:lnTo>
                  <a:pt x="22500" y="59370"/>
                </a:lnTo>
                <a:lnTo>
                  <a:pt x="22500" y="59360"/>
                </a:lnTo>
                <a:lnTo>
                  <a:pt x="22400" y="59050"/>
                </a:lnTo>
                <a:lnTo>
                  <a:pt x="21480" y="57960"/>
                </a:lnTo>
                <a:lnTo>
                  <a:pt x="20280" y="57710"/>
                </a:lnTo>
                <a:lnTo>
                  <a:pt x="19820" y="57390"/>
                </a:lnTo>
                <a:lnTo>
                  <a:pt x="19540" y="57070"/>
                </a:lnTo>
                <a:lnTo>
                  <a:pt x="19400" y="56870"/>
                </a:lnTo>
                <a:lnTo>
                  <a:pt x="19130" y="55840"/>
                </a:lnTo>
                <a:lnTo>
                  <a:pt x="19050" y="55650"/>
                </a:lnTo>
                <a:lnTo>
                  <a:pt x="19600" y="54960"/>
                </a:lnTo>
                <a:lnTo>
                  <a:pt x="19820" y="54420"/>
                </a:lnTo>
                <a:lnTo>
                  <a:pt x="19790" y="54340"/>
                </a:lnTo>
                <a:lnTo>
                  <a:pt x="20230" y="53930"/>
                </a:lnTo>
                <a:lnTo>
                  <a:pt x="21080" y="53980"/>
                </a:lnTo>
                <a:lnTo>
                  <a:pt x="21440" y="54250"/>
                </a:lnTo>
                <a:lnTo>
                  <a:pt x="22040" y="54370"/>
                </a:lnTo>
                <a:lnTo>
                  <a:pt x="22510" y="54620"/>
                </a:lnTo>
                <a:lnTo>
                  <a:pt x="23040" y="55000"/>
                </a:lnTo>
                <a:lnTo>
                  <a:pt x="23580" y="55260"/>
                </a:lnTo>
                <a:lnTo>
                  <a:pt x="24010" y="55640"/>
                </a:lnTo>
                <a:lnTo>
                  <a:pt x="24580" y="55750"/>
                </a:lnTo>
                <a:lnTo>
                  <a:pt x="24780" y="55700"/>
                </a:lnTo>
                <a:lnTo>
                  <a:pt x="24940" y="55590"/>
                </a:lnTo>
                <a:lnTo>
                  <a:pt x="25090" y="55330"/>
                </a:lnTo>
                <a:lnTo>
                  <a:pt x="25460" y="55160"/>
                </a:lnTo>
                <a:lnTo>
                  <a:pt x="25880" y="55540"/>
                </a:lnTo>
                <a:lnTo>
                  <a:pt x="25810" y="55680"/>
                </a:lnTo>
                <a:lnTo>
                  <a:pt x="25720" y="55980"/>
                </a:lnTo>
                <a:lnTo>
                  <a:pt x="25570" y="56290"/>
                </a:lnTo>
                <a:lnTo>
                  <a:pt x="25450" y="56780"/>
                </a:lnTo>
                <a:lnTo>
                  <a:pt x="25470" y="56970"/>
                </a:lnTo>
                <a:lnTo>
                  <a:pt x="25570" y="57080"/>
                </a:lnTo>
                <a:lnTo>
                  <a:pt x="25740" y="57030"/>
                </a:lnTo>
                <a:lnTo>
                  <a:pt x="25910" y="57140"/>
                </a:lnTo>
                <a:lnTo>
                  <a:pt x="25890" y="57370"/>
                </a:lnTo>
                <a:lnTo>
                  <a:pt x="25830" y="57780"/>
                </a:lnTo>
                <a:lnTo>
                  <a:pt x="25590" y="58570"/>
                </a:lnTo>
                <a:lnTo>
                  <a:pt x="25380" y="59120"/>
                </a:lnTo>
                <a:lnTo>
                  <a:pt x="25440" y="59230"/>
                </a:lnTo>
                <a:lnTo>
                  <a:pt x="25970" y="59660"/>
                </a:lnTo>
                <a:lnTo>
                  <a:pt x="26100" y="59800"/>
                </a:lnTo>
                <a:lnTo>
                  <a:pt x="26280" y="60200"/>
                </a:lnTo>
                <a:lnTo>
                  <a:pt x="26270" y="60700"/>
                </a:lnTo>
                <a:lnTo>
                  <a:pt x="26230" y="60960"/>
                </a:lnTo>
                <a:lnTo>
                  <a:pt x="26230" y="6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