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Hrastnik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Hrastnik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990" y="31550"/>
                </a:moveTo>
                <a:lnTo>
                  <a:pt x="55510" y="32220"/>
                </a:lnTo>
                <a:lnTo>
                  <a:pt x="55610" y="32460"/>
                </a:lnTo>
                <a:lnTo>
                  <a:pt x="56320" y="32990"/>
                </a:lnTo>
                <a:lnTo>
                  <a:pt x="56680" y="33430"/>
                </a:lnTo>
                <a:lnTo>
                  <a:pt x="56930" y="33810"/>
                </a:lnTo>
                <a:lnTo>
                  <a:pt x="57160" y="34350"/>
                </a:lnTo>
                <a:lnTo>
                  <a:pt x="57160" y="34570"/>
                </a:lnTo>
                <a:lnTo>
                  <a:pt x="57060" y="34720"/>
                </a:lnTo>
                <a:lnTo>
                  <a:pt x="56820" y="34880"/>
                </a:lnTo>
                <a:lnTo>
                  <a:pt x="56720" y="34930"/>
                </a:lnTo>
                <a:lnTo>
                  <a:pt x="56370" y="34810"/>
                </a:lnTo>
                <a:lnTo>
                  <a:pt x="56150" y="34660"/>
                </a:lnTo>
                <a:lnTo>
                  <a:pt x="56020" y="34600"/>
                </a:lnTo>
                <a:lnTo>
                  <a:pt x="55910" y="34620"/>
                </a:lnTo>
                <a:lnTo>
                  <a:pt x="55830" y="34750"/>
                </a:lnTo>
                <a:lnTo>
                  <a:pt x="55820" y="34840"/>
                </a:lnTo>
                <a:lnTo>
                  <a:pt x="55860" y="34960"/>
                </a:lnTo>
                <a:lnTo>
                  <a:pt x="55940" y="35050"/>
                </a:lnTo>
                <a:lnTo>
                  <a:pt x="56060" y="35150"/>
                </a:lnTo>
                <a:lnTo>
                  <a:pt x="56440" y="35330"/>
                </a:lnTo>
                <a:lnTo>
                  <a:pt x="55430" y="35600"/>
                </a:lnTo>
                <a:lnTo>
                  <a:pt x="54790" y="35290"/>
                </a:lnTo>
                <a:lnTo>
                  <a:pt x="54580" y="34880"/>
                </a:lnTo>
                <a:lnTo>
                  <a:pt x="54530" y="34710"/>
                </a:lnTo>
                <a:lnTo>
                  <a:pt x="54260" y="34450"/>
                </a:lnTo>
                <a:lnTo>
                  <a:pt x="54060" y="34360"/>
                </a:lnTo>
                <a:lnTo>
                  <a:pt x="53960" y="34220"/>
                </a:lnTo>
                <a:lnTo>
                  <a:pt x="53780" y="33900"/>
                </a:lnTo>
                <a:lnTo>
                  <a:pt x="53700" y="33800"/>
                </a:lnTo>
                <a:lnTo>
                  <a:pt x="53600" y="33500"/>
                </a:lnTo>
                <a:lnTo>
                  <a:pt x="53620" y="33290"/>
                </a:lnTo>
                <a:lnTo>
                  <a:pt x="53760" y="32950"/>
                </a:lnTo>
                <a:lnTo>
                  <a:pt x="54150" y="32290"/>
                </a:lnTo>
                <a:lnTo>
                  <a:pt x="54670" y="31940"/>
                </a:lnTo>
                <a:lnTo>
                  <a:pt x="54990" y="31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