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Horjul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Horjul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2730" y="38600"/>
                </a:moveTo>
                <a:lnTo>
                  <a:pt x="31970" y="38800"/>
                </a:lnTo>
                <a:lnTo>
                  <a:pt x="31770" y="38880"/>
                </a:lnTo>
                <a:lnTo>
                  <a:pt x="31030" y="39020"/>
                </a:lnTo>
                <a:lnTo>
                  <a:pt x="30870" y="39100"/>
                </a:lnTo>
                <a:lnTo>
                  <a:pt x="30830" y="39230"/>
                </a:lnTo>
                <a:lnTo>
                  <a:pt x="30850" y="39360"/>
                </a:lnTo>
                <a:lnTo>
                  <a:pt x="30770" y="39430"/>
                </a:lnTo>
                <a:lnTo>
                  <a:pt x="30580" y="39410"/>
                </a:lnTo>
                <a:lnTo>
                  <a:pt x="29950" y="39120"/>
                </a:lnTo>
                <a:lnTo>
                  <a:pt x="29800" y="38950"/>
                </a:lnTo>
                <a:lnTo>
                  <a:pt x="29760" y="38810"/>
                </a:lnTo>
                <a:lnTo>
                  <a:pt x="29970" y="38640"/>
                </a:lnTo>
                <a:lnTo>
                  <a:pt x="29910" y="38340"/>
                </a:lnTo>
                <a:lnTo>
                  <a:pt x="29890" y="37870"/>
                </a:lnTo>
                <a:lnTo>
                  <a:pt x="30150" y="37530"/>
                </a:lnTo>
                <a:lnTo>
                  <a:pt x="30280" y="37460"/>
                </a:lnTo>
                <a:lnTo>
                  <a:pt x="31010" y="37280"/>
                </a:lnTo>
                <a:lnTo>
                  <a:pt x="32190" y="37400"/>
                </a:lnTo>
                <a:lnTo>
                  <a:pt x="32410" y="37490"/>
                </a:lnTo>
                <a:lnTo>
                  <a:pt x="32590" y="37610"/>
                </a:lnTo>
                <a:lnTo>
                  <a:pt x="32770" y="37970"/>
                </a:lnTo>
                <a:lnTo>
                  <a:pt x="32800" y="38130"/>
                </a:lnTo>
                <a:lnTo>
                  <a:pt x="32810" y="38270"/>
                </a:lnTo>
                <a:lnTo>
                  <a:pt x="32770" y="38370"/>
                </a:lnTo>
                <a:lnTo>
                  <a:pt x="32730" y="38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