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Hodoš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Hodoš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89170" y="3710"/>
                </a:moveTo>
                <a:lnTo>
                  <a:pt x="89300" y="3880"/>
                </a:lnTo>
                <a:lnTo>
                  <a:pt x="89550" y="4010"/>
                </a:lnTo>
                <a:lnTo>
                  <a:pt x="89970" y="4030"/>
                </a:lnTo>
                <a:lnTo>
                  <a:pt x="90100" y="4250"/>
                </a:lnTo>
                <a:lnTo>
                  <a:pt x="90030" y="4620"/>
                </a:lnTo>
                <a:lnTo>
                  <a:pt x="89870" y="5140"/>
                </a:lnTo>
                <a:lnTo>
                  <a:pt x="89670" y="5610"/>
                </a:lnTo>
                <a:lnTo>
                  <a:pt x="89560" y="5800"/>
                </a:lnTo>
                <a:lnTo>
                  <a:pt x="89550" y="5790"/>
                </a:lnTo>
                <a:lnTo>
                  <a:pt x="89190" y="5530"/>
                </a:lnTo>
                <a:lnTo>
                  <a:pt x="89150" y="5400"/>
                </a:lnTo>
                <a:lnTo>
                  <a:pt x="89120" y="5270"/>
                </a:lnTo>
                <a:lnTo>
                  <a:pt x="89270" y="4990"/>
                </a:lnTo>
                <a:lnTo>
                  <a:pt x="89330" y="4760"/>
                </a:lnTo>
                <a:lnTo>
                  <a:pt x="89330" y="4200"/>
                </a:lnTo>
                <a:lnTo>
                  <a:pt x="89180" y="3830"/>
                </a:lnTo>
                <a:lnTo>
                  <a:pt x="89170" y="3720"/>
                </a:lnTo>
                <a:lnTo>
                  <a:pt x="89170" y="37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