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Hoce-Slivnica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Hoce-Sliv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990" y="17900"/>
                </a:moveTo>
                <a:lnTo>
                  <a:pt x="69280" y="17610"/>
                </a:lnTo>
                <a:lnTo>
                  <a:pt x="71820" y="17800"/>
                </a:lnTo>
                <a:lnTo>
                  <a:pt x="71770" y="18060"/>
                </a:lnTo>
                <a:lnTo>
                  <a:pt x="71940" y="18390"/>
                </a:lnTo>
                <a:lnTo>
                  <a:pt x="71910" y="18550"/>
                </a:lnTo>
                <a:lnTo>
                  <a:pt x="71780" y="18870"/>
                </a:lnTo>
                <a:lnTo>
                  <a:pt x="71860" y="19090"/>
                </a:lnTo>
                <a:lnTo>
                  <a:pt x="72200" y="19780"/>
                </a:lnTo>
                <a:lnTo>
                  <a:pt x="71550" y="19890"/>
                </a:lnTo>
                <a:lnTo>
                  <a:pt x="71440" y="19940"/>
                </a:lnTo>
                <a:lnTo>
                  <a:pt x="71240" y="19970"/>
                </a:lnTo>
                <a:lnTo>
                  <a:pt x="70740" y="19990"/>
                </a:lnTo>
                <a:lnTo>
                  <a:pt x="70600" y="19960"/>
                </a:lnTo>
                <a:lnTo>
                  <a:pt x="70400" y="19870"/>
                </a:lnTo>
                <a:lnTo>
                  <a:pt x="70100" y="19620"/>
                </a:lnTo>
                <a:lnTo>
                  <a:pt x="69410" y="19290"/>
                </a:lnTo>
                <a:lnTo>
                  <a:pt x="68660" y="19290"/>
                </a:lnTo>
                <a:lnTo>
                  <a:pt x="68210" y="19100"/>
                </a:lnTo>
                <a:lnTo>
                  <a:pt x="67480" y="19010"/>
                </a:lnTo>
                <a:lnTo>
                  <a:pt x="67290" y="18420"/>
                </a:lnTo>
                <a:lnTo>
                  <a:pt x="67990" y="17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