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Hajdina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ajd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6820" y="23170"/>
                </a:moveTo>
                <a:lnTo>
                  <a:pt x="76260" y="23260"/>
                </a:lnTo>
                <a:lnTo>
                  <a:pt x="75720" y="22720"/>
                </a:lnTo>
                <a:lnTo>
                  <a:pt x="74820" y="21180"/>
                </a:lnTo>
                <a:lnTo>
                  <a:pt x="74980" y="20930"/>
                </a:lnTo>
                <a:lnTo>
                  <a:pt x="74920" y="20620"/>
                </a:lnTo>
                <a:lnTo>
                  <a:pt x="74970" y="20440"/>
                </a:lnTo>
                <a:lnTo>
                  <a:pt x="75350" y="20210"/>
                </a:lnTo>
                <a:lnTo>
                  <a:pt x="76180" y="21220"/>
                </a:lnTo>
                <a:lnTo>
                  <a:pt x="76490" y="21870"/>
                </a:lnTo>
                <a:lnTo>
                  <a:pt x="76540" y="22030"/>
                </a:lnTo>
                <a:lnTo>
                  <a:pt x="76540" y="22150"/>
                </a:lnTo>
                <a:lnTo>
                  <a:pt x="76500" y="22230"/>
                </a:lnTo>
                <a:lnTo>
                  <a:pt x="76510" y="22480"/>
                </a:lnTo>
                <a:lnTo>
                  <a:pt x="76480" y="22590"/>
                </a:lnTo>
                <a:lnTo>
                  <a:pt x="76550" y="22690"/>
                </a:lnTo>
                <a:lnTo>
                  <a:pt x="76640" y="22770"/>
                </a:lnTo>
                <a:lnTo>
                  <a:pt x="76810" y="22850"/>
                </a:lnTo>
                <a:lnTo>
                  <a:pt x="76870" y="22940"/>
                </a:lnTo>
                <a:lnTo>
                  <a:pt x="76820" y="2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