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Grosuplje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Grosuplje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1340" y="44370"/>
                </a:moveTo>
                <a:lnTo>
                  <a:pt x="40930" y="43900"/>
                </a:lnTo>
                <a:lnTo>
                  <a:pt x="40800" y="43550"/>
                </a:lnTo>
                <a:lnTo>
                  <a:pt x="40210" y="42960"/>
                </a:lnTo>
                <a:lnTo>
                  <a:pt x="39940" y="42140"/>
                </a:lnTo>
                <a:lnTo>
                  <a:pt x="40050" y="40820"/>
                </a:lnTo>
                <a:lnTo>
                  <a:pt x="40030" y="40470"/>
                </a:lnTo>
                <a:lnTo>
                  <a:pt x="39920" y="40000"/>
                </a:lnTo>
                <a:lnTo>
                  <a:pt x="40010" y="39810"/>
                </a:lnTo>
                <a:lnTo>
                  <a:pt x="40100" y="39680"/>
                </a:lnTo>
                <a:lnTo>
                  <a:pt x="40190" y="39620"/>
                </a:lnTo>
                <a:lnTo>
                  <a:pt x="40290" y="39520"/>
                </a:lnTo>
                <a:lnTo>
                  <a:pt x="40370" y="39530"/>
                </a:lnTo>
                <a:lnTo>
                  <a:pt x="40650" y="39320"/>
                </a:lnTo>
                <a:lnTo>
                  <a:pt x="41060" y="39630"/>
                </a:lnTo>
                <a:lnTo>
                  <a:pt x="41930" y="39600"/>
                </a:lnTo>
                <a:lnTo>
                  <a:pt x="42400" y="39330"/>
                </a:lnTo>
                <a:lnTo>
                  <a:pt x="42560" y="39160"/>
                </a:lnTo>
                <a:lnTo>
                  <a:pt x="42680" y="38960"/>
                </a:lnTo>
                <a:lnTo>
                  <a:pt x="43100" y="38720"/>
                </a:lnTo>
                <a:lnTo>
                  <a:pt x="43350" y="38710"/>
                </a:lnTo>
                <a:lnTo>
                  <a:pt x="43510" y="38790"/>
                </a:lnTo>
                <a:lnTo>
                  <a:pt x="43780" y="39020"/>
                </a:lnTo>
                <a:lnTo>
                  <a:pt x="44220" y="39250"/>
                </a:lnTo>
                <a:lnTo>
                  <a:pt x="44020" y="39920"/>
                </a:lnTo>
                <a:lnTo>
                  <a:pt x="43570" y="40600"/>
                </a:lnTo>
                <a:lnTo>
                  <a:pt x="43490" y="41150"/>
                </a:lnTo>
                <a:lnTo>
                  <a:pt x="43600" y="41170"/>
                </a:lnTo>
                <a:lnTo>
                  <a:pt x="43900" y="41280"/>
                </a:lnTo>
                <a:lnTo>
                  <a:pt x="44020" y="41380"/>
                </a:lnTo>
                <a:lnTo>
                  <a:pt x="44040" y="41480"/>
                </a:lnTo>
                <a:lnTo>
                  <a:pt x="44000" y="41620"/>
                </a:lnTo>
                <a:lnTo>
                  <a:pt x="44060" y="41870"/>
                </a:lnTo>
                <a:lnTo>
                  <a:pt x="44120" y="42210"/>
                </a:lnTo>
                <a:lnTo>
                  <a:pt x="44520" y="43000"/>
                </a:lnTo>
                <a:lnTo>
                  <a:pt x="44510" y="43200"/>
                </a:lnTo>
                <a:lnTo>
                  <a:pt x="44430" y="43450"/>
                </a:lnTo>
                <a:lnTo>
                  <a:pt x="44430" y="43640"/>
                </a:lnTo>
                <a:lnTo>
                  <a:pt x="44560" y="44020"/>
                </a:lnTo>
                <a:lnTo>
                  <a:pt x="43970" y="44310"/>
                </a:lnTo>
                <a:lnTo>
                  <a:pt x="43730" y="44310"/>
                </a:lnTo>
                <a:lnTo>
                  <a:pt x="42630" y="43920"/>
                </a:lnTo>
                <a:lnTo>
                  <a:pt x="42430" y="43800"/>
                </a:lnTo>
                <a:lnTo>
                  <a:pt x="42250" y="43740"/>
                </a:lnTo>
                <a:lnTo>
                  <a:pt x="42040" y="43800"/>
                </a:lnTo>
                <a:lnTo>
                  <a:pt x="41900" y="44020"/>
                </a:lnTo>
                <a:lnTo>
                  <a:pt x="41340" y="4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