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Grad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4200" y="4310"/>
                </a:moveTo>
                <a:lnTo>
                  <a:pt x="84520" y="4460"/>
                </a:lnTo>
                <a:lnTo>
                  <a:pt x="84250" y="6220"/>
                </a:lnTo>
                <a:lnTo>
                  <a:pt x="83820" y="7070"/>
                </a:lnTo>
                <a:lnTo>
                  <a:pt x="83620" y="7220"/>
                </a:lnTo>
                <a:lnTo>
                  <a:pt x="83400" y="7300"/>
                </a:lnTo>
                <a:lnTo>
                  <a:pt x="83220" y="7230"/>
                </a:lnTo>
                <a:lnTo>
                  <a:pt x="82960" y="7180"/>
                </a:lnTo>
                <a:lnTo>
                  <a:pt x="82420" y="7210"/>
                </a:lnTo>
                <a:lnTo>
                  <a:pt x="82090" y="6960"/>
                </a:lnTo>
                <a:lnTo>
                  <a:pt x="82070" y="6720"/>
                </a:lnTo>
                <a:lnTo>
                  <a:pt x="82200" y="5020"/>
                </a:lnTo>
                <a:lnTo>
                  <a:pt x="82670" y="4910"/>
                </a:lnTo>
                <a:lnTo>
                  <a:pt x="82830" y="4750"/>
                </a:lnTo>
                <a:lnTo>
                  <a:pt x="83240" y="4420"/>
                </a:lnTo>
                <a:lnTo>
                  <a:pt x="83440" y="4350"/>
                </a:lnTo>
                <a:lnTo>
                  <a:pt x="84200" y="4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