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Gornji Petrovci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Gornji Petrovci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4340" y="3310"/>
                </a:moveTo>
                <a:lnTo>
                  <a:pt x="84490" y="3340"/>
                </a:lnTo>
                <a:lnTo>
                  <a:pt x="85760" y="3230"/>
                </a:lnTo>
                <a:lnTo>
                  <a:pt x="87150" y="4250"/>
                </a:lnTo>
                <a:lnTo>
                  <a:pt x="87640" y="4530"/>
                </a:lnTo>
                <a:lnTo>
                  <a:pt x="88050" y="4940"/>
                </a:lnTo>
                <a:lnTo>
                  <a:pt x="88240" y="5290"/>
                </a:lnTo>
                <a:lnTo>
                  <a:pt x="88270" y="5620"/>
                </a:lnTo>
                <a:lnTo>
                  <a:pt x="88180" y="6060"/>
                </a:lnTo>
                <a:lnTo>
                  <a:pt x="88100" y="6220"/>
                </a:lnTo>
                <a:lnTo>
                  <a:pt x="88020" y="6540"/>
                </a:lnTo>
                <a:lnTo>
                  <a:pt x="87530" y="7280"/>
                </a:lnTo>
                <a:lnTo>
                  <a:pt x="87280" y="7510"/>
                </a:lnTo>
                <a:lnTo>
                  <a:pt x="87040" y="7940"/>
                </a:lnTo>
                <a:lnTo>
                  <a:pt x="86870" y="8040"/>
                </a:lnTo>
                <a:lnTo>
                  <a:pt x="86660" y="8020"/>
                </a:lnTo>
                <a:lnTo>
                  <a:pt x="86280" y="7500"/>
                </a:lnTo>
                <a:lnTo>
                  <a:pt x="86160" y="7290"/>
                </a:lnTo>
                <a:lnTo>
                  <a:pt x="86470" y="6460"/>
                </a:lnTo>
                <a:lnTo>
                  <a:pt x="86410" y="6110"/>
                </a:lnTo>
                <a:lnTo>
                  <a:pt x="86290" y="5970"/>
                </a:lnTo>
                <a:lnTo>
                  <a:pt x="86100" y="5870"/>
                </a:lnTo>
                <a:lnTo>
                  <a:pt x="85880" y="5800"/>
                </a:lnTo>
                <a:lnTo>
                  <a:pt x="85330" y="5260"/>
                </a:lnTo>
                <a:lnTo>
                  <a:pt x="85220" y="4940"/>
                </a:lnTo>
                <a:lnTo>
                  <a:pt x="85040" y="4760"/>
                </a:lnTo>
                <a:lnTo>
                  <a:pt x="84910" y="4580"/>
                </a:lnTo>
                <a:lnTo>
                  <a:pt x="84520" y="4460"/>
                </a:lnTo>
                <a:lnTo>
                  <a:pt x="84200" y="4310"/>
                </a:lnTo>
                <a:lnTo>
                  <a:pt x="84130" y="3870"/>
                </a:lnTo>
                <a:lnTo>
                  <a:pt x="84340" y="3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