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Gornji Grad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Gornji Grad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47530" y="28650"/>
                </a:moveTo>
                <a:lnTo>
                  <a:pt x="46280" y="28590"/>
                </a:lnTo>
                <a:lnTo>
                  <a:pt x="45630" y="28640"/>
                </a:lnTo>
                <a:lnTo>
                  <a:pt x="44600" y="28590"/>
                </a:lnTo>
                <a:lnTo>
                  <a:pt x="43470" y="28220"/>
                </a:lnTo>
                <a:lnTo>
                  <a:pt x="43180" y="27940"/>
                </a:lnTo>
                <a:lnTo>
                  <a:pt x="43230" y="27230"/>
                </a:lnTo>
                <a:lnTo>
                  <a:pt x="43970" y="26230"/>
                </a:lnTo>
                <a:lnTo>
                  <a:pt x="45400" y="25070"/>
                </a:lnTo>
                <a:lnTo>
                  <a:pt x="45880" y="24870"/>
                </a:lnTo>
                <a:lnTo>
                  <a:pt x="45980" y="24970"/>
                </a:lnTo>
                <a:lnTo>
                  <a:pt x="46260" y="25130"/>
                </a:lnTo>
                <a:lnTo>
                  <a:pt x="47340" y="26010"/>
                </a:lnTo>
                <a:lnTo>
                  <a:pt x="47880" y="26030"/>
                </a:lnTo>
                <a:lnTo>
                  <a:pt x="48170" y="26640"/>
                </a:lnTo>
                <a:lnTo>
                  <a:pt x="48030" y="27170"/>
                </a:lnTo>
                <a:lnTo>
                  <a:pt x="47740" y="27560"/>
                </a:lnTo>
                <a:lnTo>
                  <a:pt x="47610" y="27990"/>
                </a:lnTo>
                <a:lnTo>
                  <a:pt x="47530" y="286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