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Gornja Radgona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ornja Radgo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650" y="10140"/>
                </a:moveTo>
                <a:lnTo>
                  <a:pt x="80210" y="10240"/>
                </a:lnTo>
                <a:lnTo>
                  <a:pt x="80520" y="10460"/>
                </a:lnTo>
                <a:lnTo>
                  <a:pt x="81060" y="11140"/>
                </a:lnTo>
                <a:lnTo>
                  <a:pt x="81070" y="11140"/>
                </a:lnTo>
                <a:lnTo>
                  <a:pt x="81390" y="11380"/>
                </a:lnTo>
                <a:lnTo>
                  <a:pt x="81790" y="11480"/>
                </a:lnTo>
                <a:lnTo>
                  <a:pt x="80810" y="12730"/>
                </a:lnTo>
                <a:lnTo>
                  <a:pt x="80780" y="13220"/>
                </a:lnTo>
                <a:lnTo>
                  <a:pt x="80980" y="14380"/>
                </a:lnTo>
                <a:lnTo>
                  <a:pt x="79960" y="14700"/>
                </a:lnTo>
                <a:lnTo>
                  <a:pt x="79310" y="14610"/>
                </a:lnTo>
                <a:lnTo>
                  <a:pt x="78660" y="14270"/>
                </a:lnTo>
                <a:lnTo>
                  <a:pt x="78170" y="13660"/>
                </a:lnTo>
                <a:lnTo>
                  <a:pt x="78090" y="13330"/>
                </a:lnTo>
                <a:lnTo>
                  <a:pt x="78080" y="13100"/>
                </a:lnTo>
                <a:lnTo>
                  <a:pt x="78520" y="12710"/>
                </a:lnTo>
                <a:lnTo>
                  <a:pt x="78590" y="12510"/>
                </a:lnTo>
                <a:lnTo>
                  <a:pt x="78510" y="12450"/>
                </a:lnTo>
                <a:lnTo>
                  <a:pt x="78360" y="12400"/>
                </a:lnTo>
                <a:lnTo>
                  <a:pt x="78230" y="12440"/>
                </a:lnTo>
                <a:lnTo>
                  <a:pt x="78080" y="12450"/>
                </a:lnTo>
                <a:lnTo>
                  <a:pt x="77960" y="12440"/>
                </a:lnTo>
                <a:lnTo>
                  <a:pt x="77820" y="12360"/>
                </a:lnTo>
                <a:lnTo>
                  <a:pt x="77720" y="12340"/>
                </a:lnTo>
                <a:lnTo>
                  <a:pt x="77350" y="12190"/>
                </a:lnTo>
                <a:lnTo>
                  <a:pt x="77370" y="11480"/>
                </a:lnTo>
                <a:lnTo>
                  <a:pt x="78020" y="11440"/>
                </a:lnTo>
                <a:lnTo>
                  <a:pt x="78620" y="11370"/>
                </a:lnTo>
                <a:lnTo>
                  <a:pt x="79050" y="10990"/>
                </a:lnTo>
                <a:lnTo>
                  <a:pt x="79650" y="1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