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Gorje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Gor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8470" y="23280"/>
                </a:moveTo>
                <a:lnTo>
                  <a:pt x="20500" y="22190"/>
                </a:lnTo>
                <a:lnTo>
                  <a:pt x="21340" y="21420"/>
                </a:lnTo>
                <a:lnTo>
                  <a:pt x="21720" y="21160"/>
                </a:lnTo>
                <a:lnTo>
                  <a:pt x="22070" y="20980"/>
                </a:lnTo>
                <a:lnTo>
                  <a:pt x="22270" y="20730"/>
                </a:lnTo>
                <a:lnTo>
                  <a:pt x="22640" y="20620"/>
                </a:lnTo>
                <a:lnTo>
                  <a:pt x="24960" y="21890"/>
                </a:lnTo>
                <a:lnTo>
                  <a:pt x="25180" y="22080"/>
                </a:lnTo>
                <a:lnTo>
                  <a:pt x="25340" y="22450"/>
                </a:lnTo>
                <a:lnTo>
                  <a:pt x="25260" y="22830"/>
                </a:lnTo>
                <a:lnTo>
                  <a:pt x="25150" y="23710"/>
                </a:lnTo>
                <a:lnTo>
                  <a:pt x="24580" y="24140"/>
                </a:lnTo>
                <a:lnTo>
                  <a:pt x="24240" y="24420"/>
                </a:lnTo>
                <a:lnTo>
                  <a:pt x="23790" y="24360"/>
                </a:lnTo>
                <a:lnTo>
                  <a:pt x="23190" y="24420"/>
                </a:lnTo>
                <a:lnTo>
                  <a:pt x="22630" y="24420"/>
                </a:lnTo>
                <a:lnTo>
                  <a:pt x="22350" y="24680"/>
                </a:lnTo>
                <a:lnTo>
                  <a:pt x="21830" y="24490"/>
                </a:lnTo>
                <a:lnTo>
                  <a:pt x="21340" y="24180"/>
                </a:lnTo>
                <a:lnTo>
                  <a:pt x="19960" y="23900"/>
                </a:lnTo>
                <a:lnTo>
                  <a:pt x="19370" y="23900"/>
                </a:lnTo>
                <a:lnTo>
                  <a:pt x="18470" y="23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