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Gorišnica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Goriš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2770" y="23150"/>
                </a:moveTo>
                <a:lnTo>
                  <a:pt x="82180" y="23000"/>
                </a:lnTo>
                <a:lnTo>
                  <a:pt x="81760" y="23350"/>
                </a:lnTo>
                <a:lnTo>
                  <a:pt x="81590" y="23760"/>
                </a:lnTo>
                <a:lnTo>
                  <a:pt x="80400" y="23780"/>
                </a:lnTo>
                <a:lnTo>
                  <a:pt x="80540" y="23630"/>
                </a:lnTo>
                <a:lnTo>
                  <a:pt x="80530" y="23500"/>
                </a:lnTo>
                <a:lnTo>
                  <a:pt x="80490" y="23280"/>
                </a:lnTo>
                <a:lnTo>
                  <a:pt x="80260" y="22760"/>
                </a:lnTo>
                <a:lnTo>
                  <a:pt x="80230" y="22390"/>
                </a:lnTo>
                <a:lnTo>
                  <a:pt x="80100" y="21800"/>
                </a:lnTo>
                <a:lnTo>
                  <a:pt x="80330" y="21430"/>
                </a:lnTo>
                <a:lnTo>
                  <a:pt x="80450" y="21290"/>
                </a:lnTo>
                <a:lnTo>
                  <a:pt x="80930" y="21040"/>
                </a:lnTo>
                <a:lnTo>
                  <a:pt x="81340" y="21150"/>
                </a:lnTo>
                <a:lnTo>
                  <a:pt x="82040" y="21460"/>
                </a:lnTo>
                <a:lnTo>
                  <a:pt x="82490" y="22330"/>
                </a:lnTo>
                <a:lnTo>
                  <a:pt x="82770" y="23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