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Gorenja vas-Poljane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orenja vas-Poljan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7540" y="31710"/>
                </a:moveTo>
                <a:lnTo>
                  <a:pt x="27870" y="31760"/>
                </a:lnTo>
                <a:lnTo>
                  <a:pt x="28230" y="31680"/>
                </a:lnTo>
                <a:lnTo>
                  <a:pt x="28760" y="31650"/>
                </a:lnTo>
                <a:lnTo>
                  <a:pt x="29010" y="31720"/>
                </a:lnTo>
                <a:lnTo>
                  <a:pt x="29190" y="31890"/>
                </a:lnTo>
                <a:lnTo>
                  <a:pt x="29290" y="32070"/>
                </a:lnTo>
                <a:lnTo>
                  <a:pt x="29060" y="32560"/>
                </a:lnTo>
                <a:lnTo>
                  <a:pt x="28880" y="32720"/>
                </a:lnTo>
                <a:lnTo>
                  <a:pt x="28740" y="32980"/>
                </a:lnTo>
                <a:lnTo>
                  <a:pt x="28670" y="33180"/>
                </a:lnTo>
                <a:lnTo>
                  <a:pt x="28650" y="33310"/>
                </a:lnTo>
                <a:lnTo>
                  <a:pt x="28770" y="33440"/>
                </a:lnTo>
                <a:lnTo>
                  <a:pt x="28820" y="33570"/>
                </a:lnTo>
                <a:lnTo>
                  <a:pt x="28840" y="33770"/>
                </a:lnTo>
                <a:lnTo>
                  <a:pt x="28720" y="33960"/>
                </a:lnTo>
                <a:lnTo>
                  <a:pt x="28640" y="34190"/>
                </a:lnTo>
                <a:lnTo>
                  <a:pt x="28630" y="34560"/>
                </a:lnTo>
                <a:lnTo>
                  <a:pt x="28660" y="34920"/>
                </a:lnTo>
                <a:lnTo>
                  <a:pt x="28870" y="35140"/>
                </a:lnTo>
                <a:lnTo>
                  <a:pt x="28960" y="35510"/>
                </a:lnTo>
                <a:lnTo>
                  <a:pt x="28930" y="36120"/>
                </a:lnTo>
                <a:lnTo>
                  <a:pt x="28850" y="36400"/>
                </a:lnTo>
                <a:lnTo>
                  <a:pt x="28830" y="36680"/>
                </a:lnTo>
                <a:lnTo>
                  <a:pt x="28260" y="37600"/>
                </a:lnTo>
                <a:lnTo>
                  <a:pt x="27650" y="37100"/>
                </a:lnTo>
                <a:lnTo>
                  <a:pt x="27450" y="36890"/>
                </a:lnTo>
                <a:lnTo>
                  <a:pt x="27090" y="36430"/>
                </a:lnTo>
                <a:lnTo>
                  <a:pt x="26920" y="36280"/>
                </a:lnTo>
                <a:lnTo>
                  <a:pt x="26610" y="36140"/>
                </a:lnTo>
                <a:lnTo>
                  <a:pt x="24310" y="35640"/>
                </a:lnTo>
                <a:lnTo>
                  <a:pt x="23980" y="35710"/>
                </a:lnTo>
                <a:lnTo>
                  <a:pt x="23820" y="35780"/>
                </a:lnTo>
                <a:lnTo>
                  <a:pt x="23730" y="36140"/>
                </a:lnTo>
                <a:lnTo>
                  <a:pt x="23540" y="35890"/>
                </a:lnTo>
                <a:lnTo>
                  <a:pt x="23490" y="35760"/>
                </a:lnTo>
                <a:lnTo>
                  <a:pt x="23570" y="35320"/>
                </a:lnTo>
                <a:lnTo>
                  <a:pt x="23660" y="34950"/>
                </a:lnTo>
                <a:lnTo>
                  <a:pt x="24990" y="32600"/>
                </a:lnTo>
                <a:lnTo>
                  <a:pt x="25590" y="32200"/>
                </a:lnTo>
                <a:lnTo>
                  <a:pt x="25680" y="32090"/>
                </a:lnTo>
                <a:lnTo>
                  <a:pt x="27540" y="3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