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Duplek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Duplek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2840" y="18110"/>
                </a:moveTo>
                <a:lnTo>
                  <a:pt x="72630" y="17740"/>
                </a:lnTo>
                <a:lnTo>
                  <a:pt x="72540" y="17540"/>
                </a:lnTo>
                <a:lnTo>
                  <a:pt x="72500" y="17420"/>
                </a:lnTo>
                <a:lnTo>
                  <a:pt x="72530" y="17320"/>
                </a:lnTo>
                <a:lnTo>
                  <a:pt x="72590" y="17170"/>
                </a:lnTo>
                <a:lnTo>
                  <a:pt x="73020" y="16940"/>
                </a:lnTo>
                <a:lnTo>
                  <a:pt x="73480" y="16340"/>
                </a:lnTo>
                <a:lnTo>
                  <a:pt x="73920" y="16330"/>
                </a:lnTo>
                <a:lnTo>
                  <a:pt x="74110" y="16300"/>
                </a:lnTo>
                <a:lnTo>
                  <a:pt x="74260" y="16340"/>
                </a:lnTo>
                <a:lnTo>
                  <a:pt x="74380" y="16420"/>
                </a:lnTo>
                <a:lnTo>
                  <a:pt x="74460" y="16560"/>
                </a:lnTo>
                <a:lnTo>
                  <a:pt x="74490" y="16730"/>
                </a:lnTo>
                <a:lnTo>
                  <a:pt x="74550" y="16860"/>
                </a:lnTo>
                <a:lnTo>
                  <a:pt x="75080" y="17250"/>
                </a:lnTo>
                <a:lnTo>
                  <a:pt x="75250" y="17470"/>
                </a:lnTo>
                <a:lnTo>
                  <a:pt x="75320" y="17690"/>
                </a:lnTo>
                <a:lnTo>
                  <a:pt x="75230" y="17810"/>
                </a:lnTo>
                <a:lnTo>
                  <a:pt x="75150" y="17950"/>
                </a:lnTo>
                <a:lnTo>
                  <a:pt x="75110" y="18050"/>
                </a:lnTo>
                <a:lnTo>
                  <a:pt x="75280" y="18420"/>
                </a:lnTo>
                <a:lnTo>
                  <a:pt x="75000" y="18920"/>
                </a:lnTo>
                <a:lnTo>
                  <a:pt x="74660" y="19150"/>
                </a:lnTo>
                <a:lnTo>
                  <a:pt x="74280" y="19660"/>
                </a:lnTo>
                <a:lnTo>
                  <a:pt x="73560" y="18910"/>
                </a:lnTo>
                <a:lnTo>
                  <a:pt x="73380" y="18820"/>
                </a:lnTo>
                <a:lnTo>
                  <a:pt x="73150" y="18730"/>
                </a:lnTo>
                <a:lnTo>
                  <a:pt x="73060" y="18650"/>
                </a:lnTo>
                <a:lnTo>
                  <a:pt x="73020" y="18570"/>
                </a:lnTo>
                <a:lnTo>
                  <a:pt x="72880" y="18180"/>
                </a:lnTo>
                <a:lnTo>
                  <a:pt x="72840" y="18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