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Dravograd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Dravograd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9400" y="13480"/>
                </a:moveTo>
                <a:lnTo>
                  <a:pt x="49810" y="13230"/>
                </a:lnTo>
                <a:lnTo>
                  <a:pt x="50220" y="13300"/>
                </a:lnTo>
                <a:lnTo>
                  <a:pt x="50780" y="14100"/>
                </a:lnTo>
                <a:lnTo>
                  <a:pt x="51850" y="12570"/>
                </a:lnTo>
                <a:lnTo>
                  <a:pt x="53510" y="12030"/>
                </a:lnTo>
                <a:lnTo>
                  <a:pt x="54200" y="12110"/>
                </a:lnTo>
                <a:lnTo>
                  <a:pt x="54290" y="12670"/>
                </a:lnTo>
                <a:lnTo>
                  <a:pt x="54430" y="13040"/>
                </a:lnTo>
                <a:lnTo>
                  <a:pt x="54750" y="13620"/>
                </a:lnTo>
                <a:lnTo>
                  <a:pt x="55350" y="14060"/>
                </a:lnTo>
                <a:lnTo>
                  <a:pt x="54950" y="14170"/>
                </a:lnTo>
                <a:lnTo>
                  <a:pt x="54860" y="14330"/>
                </a:lnTo>
                <a:lnTo>
                  <a:pt x="54720" y="14670"/>
                </a:lnTo>
                <a:lnTo>
                  <a:pt x="54780" y="14990"/>
                </a:lnTo>
                <a:lnTo>
                  <a:pt x="54710" y="15370"/>
                </a:lnTo>
                <a:lnTo>
                  <a:pt x="53770" y="16200"/>
                </a:lnTo>
                <a:lnTo>
                  <a:pt x="53710" y="16390"/>
                </a:lnTo>
                <a:lnTo>
                  <a:pt x="53580" y="16540"/>
                </a:lnTo>
                <a:lnTo>
                  <a:pt x="53460" y="16570"/>
                </a:lnTo>
                <a:lnTo>
                  <a:pt x="53130" y="16440"/>
                </a:lnTo>
                <a:lnTo>
                  <a:pt x="52770" y="16570"/>
                </a:lnTo>
                <a:lnTo>
                  <a:pt x="52690" y="16630"/>
                </a:lnTo>
                <a:lnTo>
                  <a:pt x="52600" y="16690"/>
                </a:lnTo>
                <a:lnTo>
                  <a:pt x="52540" y="16710"/>
                </a:lnTo>
                <a:lnTo>
                  <a:pt x="52430" y="16710"/>
                </a:lnTo>
                <a:lnTo>
                  <a:pt x="52030" y="16190"/>
                </a:lnTo>
                <a:lnTo>
                  <a:pt x="52130" y="15830"/>
                </a:lnTo>
                <a:lnTo>
                  <a:pt x="52080" y="15690"/>
                </a:lnTo>
                <a:lnTo>
                  <a:pt x="51940" y="15420"/>
                </a:lnTo>
                <a:lnTo>
                  <a:pt x="51660" y="15240"/>
                </a:lnTo>
                <a:lnTo>
                  <a:pt x="51200" y="14870"/>
                </a:lnTo>
                <a:lnTo>
                  <a:pt x="50880" y="14470"/>
                </a:lnTo>
                <a:lnTo>
                  <a:pt x="50750" y="14240"/>
                </a:lnTo>
                <a:lnTo>
                  <a:pt x="50570" y="14130"/>
                </a:lnTo>
                <a:lnTo>
                  <a:pt x="50090" y="14080"/>
                </a:lnTo>
                <a:lnTo>
                  <a:pt x="49420" y="13540"/>
                </a:lnTo>
                <a:lnTo>
                  <a:pt x="49400" y="13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