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Dornava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Dornav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78940" y="21640"/>
                </a:moveTo>
                <a:lnTo>
                  <a:pt x="79230" y="20370"/>
                </a:lnTo>
                <a:lnTo>
                  <a:pt x="79920" y="20560"/>
                </a:lnTo>
                <a:lnTo>
                  <a:pt x="80490" y="20040"/>
                </a:lnTo>
                <a:lnTo>
                  <a:pt x="80700" y="19710"/>
                </a:lnTo>
                <a:lnTo>
                  <a:pt x="80820" y="19410"/>
                </a:lnTo>
                <a:lnTo>
                  <a:pt x="81190" y="18700"/>
                </a:lnTo>
                <a:lnTo>
                  <a:pt x="81740" y="19630"/>
                </a:lnTo>
                <a:lnTo>
                  <a:pt x="81710" y="20440"/>
                </a:lnTo>
                <a:lnTo>
                  <a:pt x="81660" y="20530"/>
                </a:lnTo>
                <a:lnTo>
                  <a:pt x="81340" y="21150"/>
                </a:lnTo>
                <a:lnTo>
                  <a:pt x="80930" y="21040"/>
                </a:lnTo>
                <a:lnTo>
                  <a:pt x="80450" y="21290"/>
                </a:lnTo>
                <a:lnTo>
                  <a:pt x="80330" y="21430"/>
                </a:lnTo>
                <a:lnTo>
                  <a:pt x="80100" y="21800"/>
                </a:lnTo>
                <a:lnTo>
                  <a:pt x="78940" y="21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