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Domžale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mža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890" y="31310"/>
                </a:moveTo>
                <a:lnTo>
                  <a:pt x="40450" y="31330"/>
                </a:lnTo>
                <a:lnTo>
                  <a:pt x="41100" y="30970"/>
                </a:lnTo>
                <a:lnTo>
                  <a:pt x="41310" y="30760"/>
                </a:lnTo>
                <a:lnTo>
                  <a:pt x="41490" y="30660"/>
                </a:lnTo>
                <a:lnTo>
                  <a:pt x="41680" y="30600"/>
                </a:lnTo>
                <a:lnTo>
                  <a:pt x="41850" y="30580"/>
                </a:lnTo>
                <a:lnTo>
                  <a:pt x="42580" y="30890"/>
                </a:lnTo>
                <a:lnTo>
                  <a:pt x="42010" y="31450"/>
                </a:lnTo>
                <a:lnTo>
                  <a:pt x="41690" y="32090"/>
                </a:lnTo>
                <a:lnTo>
                  <a:pt x="41640" y="32330"/>
                </a:lnTo>
                <a:lnTo>
                  <a:pt x="41670" y="32460"/>
                </a:lnTo>
                <a:lnTo>
                  <a:pt x="41770" y="32480"/>
                </a:lnTo>
                <a:lnTo>
                  <a:pt x="41870" y="32550"/>
                </a:lnTo>
                <a:lnTo>
                  <a:pt x="41950" y="32670"/>
                </a:lnTo>
                <a:lnTo>
                  <a:pt x="42040" y="32780"/>
                </a:lnTo>
                <a:lnTo>
                  <a:pt x="42140" y="32840"/>
                </a:lnTo>
                <a:lnTo>
                  <a:pt x="42380" y="32910"/>
                </a:lnTo>
                <a:lnTo>
                  <a:pt x="42600" y="33190"/>
                </a:lnTo>
                <a:lnTo>
                  <a:pt x="42330" y="33400"/>
                </a:lnTo>
                <a:lnTo>
                  <a:pt x="42350" y="33660"/>
                </a:lnTo>
                <a:lnTo>
                  <a:pt x="42470" y="33740"/>
                </a:lnTo>
                <a:lnTo>
                  <a:pt x="42590" y="33840"/>
                </a:lnTo>
                <a:lnTo>
                  <a:pt x="42760" y="33950"/>
                </a:lnTo>
                <a:lnTo>
                  <a:pt x="42700" y="34300"/>
                </a:lnTo>
                <a:lnTo>
                  <a:pt x="42100" y="34290"/>
                </a:lnTo>
                <a:lnTo>
                  <a:pt x="41710" y="34480"/>
                </a:lnTo>
                <a:lnTo>
                  <a:pt x="41020" y="34930"/>
                </a:lnTo>
                <a:lnTo>
                  <a:pt x="40680" y="35090"/>
                </a:lnTo>
                <a:lnTo>
                  <a:pt x="40010" y="35160"/>
                </a:lnTo>
                <a:lnTo>
                  <a:pt x="39960" y="34790"/>
                </a:lnTo>
                <a:lnTo>
                  <a:pt x="39290" y="34700"/>
                </a:lnTo>
                <a:lnTo>
                  <a:pt x="39340" y="34000"/>
                </a:lnTo>
                <a:lnTo>
                  <a:pt x="39480" y="33590"/>
                </a:lnTo>
                <a:lnTo>
                  <a:pt x="39880" y="33030"/>
                </a:lnTo>
                <a:lnTo>
                  <a:pt x="39710" y="31840"/>
                </a:lnTo>
                <a:lnTo>
                  <a:pt x="39890" y="3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