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Dolenjske Toplice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Dolenjske Toplic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3400" y="48260"/>
                </a:moveTo>
                <a:lnTo>
                  <a:pt x="53540" y="48780"/>
                </a:lnTo>
                <a:lnTo>
                  <a:pt x="53920" y="49360"/>
                </a:lnTo>
                <a:lnTo>
                  <a:pt x="54010" y="49580"/>
                </a:lnTo>
                <a:lnTo>
                  <a:pt x="54050" y="49780"/>
                </a:lnTo>
                <a:lnTo>
                  <a:pt x="54920" y="50740"/>
                </a:lnTo>
                <a:lnTo>
                  <a:pt x="55020" y="50850"/>
                </a:lnTo>
                <a:lnTo>
                  <a:pt x="55220" y="51120"/>
                </a:lnTo>
                <a:lnTo>
                  <a:pt x="55300" y="51330"/>
                </a:lnTo>
                <a:lnTo>
                  <a:pt x="55240" y="51510"/>
                </a:lnTo>
                <a:lnTo>
                  <a:pt x="55190" y="51590"/>
                </a:lnTo>
                <a:lnTo>
                  <a:pt x="55140" y="51670"/>
                </a:lnTo>
                <a:lnTo>
                  <a:pt x="55070" y="51730"/>
                </a:lnTo>
                <a:lnTo>
                  <a:pt x="54980" y="51770"/>
                </a:lnTo>
                <a:lnTo>
                  <a:pt x="54770" y="51910"/>
                </a:lnTo>
                <a:lnTo>
                  <a:pt x="54690" y="52250"/>
                </a:lnTo>
                <a:lnTo>
                  <a:pt x="54160" y="52170"/>
                </a:lnTo>
                <a:lnTo>
                  <a:pt x="53830" y="52340"/>
                </a:lnTo>
                <a:lnTo>
                  <a:pt x="53560" y="52620"/>
                </a:lnTo>
                <a:lnTo>
                  <a:pt x="53030" y="53380"/>
                </a:lnTo>
                <a:lnTo>
                  <a:pt x="52900" y="53610"/>
                </a:lnTo>
                <a:lnTo>
                  <a:pt x="52810" y="54440"/>
                </a:lnTo>
                <a:lnTo>
                  <a:pt x="52430" y="53780"/>
                </a:lnTo>
                <a:lnTo>
                  <a:pt x="52300" y="53050"/>
                </a:lnTo>
                <a:lnTo>
                  <a:pt x="51720" y="52360"/>
                </a:lnTo>
                <a:lnTo>
                  <a:pt x="51180" y="51750"/>
                </a:lnTo>
                <a:lnTo>
                  <a:pt x="51050" y="51490"/>
                </a:lnTo>
                <a:lnTo>
                  <a:pt x="50910" y="51130"/>
                </a:lnTo>
                <a:lnTo>
                  <a:pt x="51150" y="49890"/>
                </a:lnTo>
                <a:lnTo>
                  <a:pt x="51250" y="49580"/>
                </a:lnTo>
                <a:lnTo>
                  <a:pt x="51210" y="48870"/>
                </a:lnTo>
                <a:lnTo>
                  <a:pt x="51620" y="48310"/>
                </a:lnTo>
                <a:lnTo>
                  <a:pt x="51830" y="48200"/>
                </a:lnTo>
                <a:lnTo>
                  <a:pt x="52160" y="48100"/>
                </a:lnTo>
                <a:lnTo>
                  <a:pt x="52690" y="48250"/>
                </a:lnTo>
                <a:lnTo>
                  <a:pt x="53400" y="48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