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Dol pri Ljubljani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Dol pri Ljubljani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4620" y="35010"/>
                </a:moveTo>
                <a:lnTo>
                  <a:pt x="44510" y="35300"/>
                </a:lnTo>
                <a:lnTo>
                  <a:pt x="44350" y="35410"/>
                </a:lnTo>
                <a:lnTo>
                  <a:pt x="43420" y="35880"/>
                </a:lnTo>
                <a:lnTo>
                  <a:pt x="42840" y="35940"/>
                </a:lnTo>
                <a:lnTo>
                  <a:pt x="42600" y="35780"/>
                </a:lnTo>
                <a:lnTo>
                  <a:pt x="42430" y="35740"/>
                </a:lnTo>
                <a:lnTo>
                  <a:pt x="41840" y="35940"/>
                </a:lnTo>
                <a:lnTo>
                  <a:pt x="41130" y="35980"/>
                </a:lnTo>
                <a:lnTo>
                  <a:pt x="40630" y="35850"/>
                </a:lnTo>
                <a:lnTo>
                  <a:pt x="40060" y="35500"/>
                </a:lnTo>
                <a:lnTo>
                  <a:pt x="40010" y="35160"/>
                </a:lnTo>
                <a:lnTo>
                  <a:pt x="40680" y="35090"/>
                </a:lnTo>
                <a:lnTo>
                  <a:pt x="41020" y="34930"/>
                </a:lnTo>
                <a:lnTo>
                  <a:pt x="41710" y="34480"/>
                </a:lnTo>
                <a:lnTo>
                  <a:pt x="42100" y="34290"/>
                </a:lnTo>
                <a:lnTo>
                  <a:pt x="42700" y="34300"/>
                </a:lnTo>
                <a:lnTo>
                  <a:pt x="43170" y="34540"/>
                </a:lnTo>
                <a:lnTo>
                  <a:pt x="43530" y="34610"/>
                </a:lnTo>
                <a:lnTo>
                  <a:pt x="43690" y="34760"/>
                </a:lnTo>
                <a:lnTo>
                  <a:pt x="43830" y="35010"/>
                </a:lnTo>
                <a:lnTo>
                  <a:pt x="44070" y="35060"/>
                </a:lnTo>
                <a:lnTo>
                  <a:pt x="44620" y="35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