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Dobrovnik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obrovni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2200" y="11460"/>
                </a:moveTo>
                <a:lnTo>
                  <a:pt x="92030" y="11630"/>
                </a:lnTo>
                <a:lnTo>
                  <a:pt x="91480" y="11890"/>
                </a:lnTo>
                <a:lnTo>
                  <a:pt x="91220" y="12310"/>
                </a:lnTo>
                <a:lnTo>
                  <a:pt x="91330" y="12590"/>
                </a:lnTo>
                <a:lnTo>
                  <a:pt x="91320" y="12590"/>
                </a:lnTo>
                <a:lnTo>
                  <a:pt x="91170" y="12680"/>
                </a:lnTo>
                <a:lnTo>
                  <a:pt x="90620" y="13470"/>
                </a:lnTo>
                <a:lnTo>
                  <a:pt x="89660" y="12220"/>
                </a:lnTo>
                <a:lnTo>
                  <a:pt x="89750" y="11560"/>
                </a:lnTo>
                <a:lnTo>
                  <a:pt x="90030" y="10910"/>
                </a:lnTo>
                <a:lnTo>
                  <a:pt x="90230" y="10590"/>
                </a:lnTo>
                <a:lnTo>
                  <a:pt x="90420" y="10380"/>
                </a:lnTo>
                <a:lnTo>
                  <a:pt x="90730" y="10500"/>
                </a:lnTo>
                <a:lnTo>
                  <a:pt x="90860" y="10550"/>
                </a:lnTo>
                <a:lnTo>
                  <a:pt x="91080" y="10970"/>
                </a:lnTo>
                <a:lnTo>
                  <a:pt x="91350" y="11170"/>
                </a:lnTo>
                <a:lnTo>
                  <a:pt x="91910" y="11410"/>
                </a:lnTo>
                <a:lnTo>
                  <a:pt x="92180" y="11460"/>
                </a:lnTo>
                <a:lnTo>
                  <a:pt x="92200" y="11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