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Dobrova-Polhov Gradec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brova-Polhov Grad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240" y="35090"/>
                </a:moveTo>
                <a:lnTo>
                  <a:pt x="32480" y="35420"/>
                </a:lnTo>
                <a:lnTo>
                  <a:pt x="32620" y="35560"/>
                </a:lnTo>
                <a:lnTo>
                  <a:pt x="32980" y="35710"/>
                </a:lnTo>
                <a:lnTo>
                  <a:pt x="33600" y="35430"/>
                </a:lnTo>
                <a:lnTo>
                  <a:pt x="34650" y="35730"/>
                </a:lnTo>
                <a:lnTo>
                  <a:pt x="34840" y="35740"/>
                </a:lnTo>
                <a:lnTo>
                  <a:pt x="35010" y="35810"/>
                </a:lnTo>
                <a:lnTo>
                  <a:pt x="35100" y="35920"/>
                </a:lnTo>
                <a:lnTo>
                  <a:pt x="35340" y="36560"/>
                </a:lnTo>
                <a:lnTo>
                  <a:pt x="35410" y="36660"/>
                </a:lnTo>
                <a:lnTo>
                  <a:pt x="35480" y="36840"/>
                </a:lnTo>
                <a:lnTo>
                  <a:pt x="35560" y="37090"/>
                </a:lnTo>
                <a:lnTo>
                  <a:pt x="35590" y="37480"/>
                </a:lnTo>
                <a:lnTo>
                  <a:pt x="35570" y="37680"/>
                </a:lnTo>
                <a:lnTo>
                  <a:pt x="35550" y="37780"/>
                </a:lnTo>
                <a:lnTo>
                  <a:pt x="35240" y="37970"/>
                </a:lnTo>
                <a:lnTo>
                  <a:pt x="34770" y="37730"/>
                </a:lnTo>
                <a:lnTo>
                  <a:pt x="34620" y="37690"/>
                </a:lnTo>
                <a:lnTo>
                  <a:pt x="33980" y="37840"/>
                </a:lnTo>
                <a:lnTo>
                  <a:pt x="33450" y="38040"/>
                </a:lnTo>
                <a:lnTo>
                  <a:pt x="33240" y="38320"/>
                </a:lnTo>
                <a:lnTo>
                  <a:pt x="32860" y="38530"/>
                </a:lnTo>
                <a:lnTo>
                  <a:pt x="32730" y="38600"/>
                </a:lnTo>
                <a:lnTo>
                  <a:pt x="32770" y="38370"/>
                </a:lnTo>
                <a:lnTo>
                  <a:pt x="32810" y="38270"/>
                </a:lnTo>
                <a:lnTo>
                  <a:pt x="32800" y="38130"/>
                </a:lnTo>
                <a:lnTo>
                  <a:pt x="32770" y="37970"/>
                </a:lnTo>
                <a:lnTo>
                  <a:pt x="32590" y="37610"/>
                </a:lnTo>
                <a:lnTo>
                  <a:pt x="32410" y="37490"/>
                </a:lnTo>
                <a:lnTo>
                  <a:pt x="32190" y="37400"/>
                </a:lnTo>
                <a:lnTo>
                  <a:pt x="31010" y="37280"/>
                </a:lnTo>
                <a:lnTo>
                  <a:pt x="30280" y="37460"/>
                </a:lnTo>
                <a:lnTo>
                  <a:pt x="30150" y="37530"/>
                </a:lnTo>
                <a:lnTo>
                  <a:pt x="29890" y="37870"/>
                </a:lnTo>
                <a:lnTo>
                  <a:pt x="29910" y="38340"/>
                </a:lnTo>
                <a:lnTo>
                  <a:pt x="28360" y="38150"/>
                </a:lnTo>
                <a:lnTo>
                  <a:pt x="28430" y="37740"/>
                </a:lnTo>
                <a:lnTo>
                  <a:pt x="28260" y="37600"/>
                </a:lnTo>
                <a:lnTo>
                  <a:pt x="28830" y="36680"/>
                </a:lnTo>
                <a:lnTo>
                  <a:pt x="28850" y="36400"/>
                </a:lnTo>
                <a:lnTo>
                  <a:pt x="28930" y="36120"/>
                </a:lnTo>
                <a:lnTo>
                  <a:pt x="28960" y="35510"/>
                </a:lnTo>
                <a:lnTo>
                  <a:pt x="29560" y="35020"/>
                </a:lnTo>
                <a:lnTo>
                  <a:pt x="30580" y="34750"/>
                </a:lnTo>
                <a:lnTo>
                  <a:pt x="32240" y="3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