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Dobrna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Dobrn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57390" y="25520"/>
                </a:moveTo>
                <a:lnTo>
                  <a:pt x="57680" y="24930"/>
                </a:lnTo>
                <a:lnTo>
                  <a:pt x="57680" y="24770"/>
                </a:lnTo>
                <a:lnTo>
                  <a:pt x="57630" y="24430"/>
                </a:lnTo>
                <a:lnTo>
                  <a:pt x="57530" y="24150"/>
                </a:lnTo>
                <a:lnTo>
                  <a:pt x="57220" y="22980"/>
                </a:lnTo>
                <a:lnTo>
                  <a:pt x="58430" y="22810"/>
                </a:lnTo>
                <a:lnTo>
                  <a:pt x="59450" y="23960"/>
                </a:lnTo>
                <a:lnTo>
                  <a:pt x="59500" y="24160"/>
                </a:lnTo>
                <a:lnTo>
                  <a:pt x="59450" y="24230"/>
                </a:lnTo>
                <a:lnTo>
                  <a:pt x="59320" y="24350"/>
                </a:lnTo>
                <a:lnTo>
                  <a:pt x="59260" y="24490"/>
                </a:lnTo>
                <a:lnTo>
                  <a:pt x="59250" y="24750"/>
                </a:lnTo>
                <a:lnTo>
                  <a:pt x="59270" y="24900"/>
                </a:lnTo>
                <a:lnTo>
                  <a:pt x="59240" y="25080"/>
                </a:lnTo>
                <a:lnTo>
                  <a:pt x="59200" y="25190"/>
                </a:lnTo>
                <a:lnTo>
                  <a:pt x="58650" y="25820"/>
                </a:lnTo>
                <a:lnTo>
                  <a:pt x="58250" y="25950"/>
                </a:lnTo>
                <a:lnTo>
                  <a:pt x="57390" y="255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