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Dobrepolje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obrepo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6350" y="49220"/>
                </a:moveTo>
                <a:lnTo>
                  <a:pt x="45830" y="49830"/>
                </a:lnTo>
                <a:lnTo>
                  <a:pt x="42710" y="46730"/>
                </a:lnTo>
                <a:lnTo>
                  <a:pt x="42180" y="45930"/>
                </a:lnTo>
                <a:lnTo>
                  <a:pt x="41670" y="45550"/>
                </a:lnTo>
                <a:lnTo>
                  <a:pt x="41480" y="45460"/>
                </a:lnTo>
                <a:lnTo>
                  <a:pt x="41300" y="45430"/>
                </a:lnTo>
                <a:lnTo>
                  <a:pt x="41250" y="45240"/>
                </a:lnTo>
                <a:lnTo>
                  <a:pt x="41310" y="45040"/>
                </a:lnTo>
                <a:lnTo>
                  <a:pt x="41340" y="44870"/>
                </a:lnTo>
                <a:lnTo>
                  <a:pt x="41340" y="44370"/>
                </a:lnTo>
                <a:lnTo>
                  <a:pt x="41900" y="44020"/>
                </a:lnTo>
                <a:lnTo>
                  <a:pt x="42040" y="43800"/>
                </a:lnTo>
                <a:lnTo>
                  <a:pt x="42250" y="43740"/>
                </a:lnTo>
                <a:lnTo>
                  <a:pt x="42430" y="43800"/>
                </a:lnTo>
                <a:lnTo>
                  <a:pt x="42630" y="43920"/>
                </a:lnTo>
                <a:lnTo>
                  <a:pt x="43730" y="44310"/>
                </a:lnTo>
                <a:lnTo>
                  <a:pt x="43970" y="44310"/>
                </a:lnTo>
                <a:lnTo>
                  <a:pt x="44560" y="44020"/>
                </a:lnTo>
                <a:lnTo>
                  <a:pt x="45030" y="44710"/>
                </a:lnTo>
                <a:lnTo>
                  <a:pt x="45010" y="44830"/>
                </a:lnTo>
                <a:lnTo>
                  <a:pt x="44810" y="45360"/>
                </a:lnTo>
                <a:lnTo>
                  <a:pt x="44760" y="45930"/>
                </a:lnTo>
                <a:lnTo>
                  <a:pt x="44920" y="46160"/>
                </a:lnTo>
                <a:lnTo>
                  <a:pt x="45120" y="46520"/>
                </a:lnTo>
                <a:lnTo>
                  <a:pt x="45420" y="46850"/>
                </a:lnTo>
                <a:lnTo>
                  <a:pt x="45510" y="47130"/>
                </a:lnTo>
                <a:lnTo>
                  <a:pt x="46080" y="47570"/>
                </a:lnTo>
                <a:lnTo>
                  <a:pt x="46020" y="48290"/>
                </a:lnTo>
                <a:lnTo>
                  <a:pt x="46070" y="48490"/>
                </a:lnTo>
                <a:lnTo>
                  <a:pt x="46350" y="49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