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Dobje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b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2770" y="34680"/>
                </a:moveTo>
                <a:lnTo>
                  <a:pt x="62430" y="33530"/>
                </a:lnTo>
                <a:lnTo>
                  <a:pt x="63360" y="32850"/>
                </a:lnTo>
                <a:lnTo>
                  <a:pt x="63470" y="32830"/>
                </a:lnTo>
                <a:lnTo>
                  <a:pt x="63610" y="32850"/>
                </a:lnTo>
                <a:lnTo>
                  <a:pt x="63650" y="32970"/>
                </a:lnTo>
                <a:lnTo>
                  <a:pt x="63900" y="33300"/>
                </a:lnTo>
                <a:lnTo>
                  <a:pt x="64010" y="33400"/>
                </a:lnTo>
                <a:lnTo>
                  <a:pt x="64280" y="33560"/>
                </a:lnTo>
                <a:lnTo>
                  <a:pt x="64380" y="33700"/>
                </a:lnTo>
                <a:lnTo>
                  <a:pt x="64430" y="33830"/>
                </a:lnTo>
                <a:lnTo>
                  <a:pt x="64390" y="33950"/>
                </a:lnTo>
                <a:lnTo>
                  <a:pt x="64380" y="34080"/>
                </a:lnTo>
                <a:lnTo>
                  <a:pt x="64340" y="34200"/>
                </a:lnTo>
                <a:lnTo>
                  <a:pt x="64300" y="34270"/>
                </a:lnTo>
                <a:lnTo>
                  <a:pt x="64180" y="34260"/>
                </a:lnTo>
                <a:lnTo>
                  <a:pt x="64050" y="34170"/>
                </a:lnTo>
                <a:lnTo>
                  <a:pt x="63930" y="34020"/>
                </a:lnTo>
                <a:lnTo>
                  <a:pt x="63850" y="33950"/>
                </a:lnTo>
                <a:lnTo>
                  <a:pt x="63750" y="33990"/>
                </a:lnTo>
                <a:lnTo>
                  <a:pt x="63720" y="34090"/>
                </a:lnTo>
                <a:lnTo>
                  <a:pt x="63670" y="34180"/>
                </a:lnTo>
                <a:lnTo>
                  <a:pt x="63430" y="34380"/>
                </a:lnTo>
                <a:lnTo>
                  <a:pt x="63220" y="34620"/>
                </a:lnTo>
                <a:lnTo>
                  <a:pt x="63100" y="34680"/>
                </a:lnTo>
                <a:lnTo>
                  <a:pt x="62980" y="34710"/>
                </a:lnTo>
                <a:lnTo>
                  <a:pt x="6277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