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Divaca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iva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1080" y="53980"/>
                </a:moveTo>
                <a:lnTo>
                  <a:pt x="21240" y="53210"/>
                </a:lnTo>
                <a:lnTo>
                  <a:pt x="21030" y="52830"/>
                </a:lnTo>
                <a:lnTo>
                  <a:pt x="21780" y="51690"/>
                </a:lnTo>
                <a:lnTo>
                  <a:pt x="21940" y="51390"/>
                </a:lnTo>
                <a:lnTo>
                  <a:pt x="21860" y="51020"/>
                </a:lnTo>
                <a:lnTo>
                  <a:pt x="21700" y="50690"/>
                </a:lnTo>
                <a:lnTo>
                  <a:pt x="21580" y="50230"/>
                </a:lnTo>
                <a:lnTo>
                  <a:pt x="21610" y="49960"/>
                </a:lnTo>
                <a:lnTo>
                  <a:pt x="21840" y="49770"/>
                </a:lnTo>
                <a:lnTo>
                  <a:pt x="22160" y="49600"/>
                </a:lnTo>
                <a:lnTo>
                  <a:pt x="22570" y="48920"/>
                </a:lnTo>
                <a:lnTo>
                  <a:pt x="22940" y="48720"/>
                </a:lnTo>
                <a:lnTo>
                  <a:pt x="23020" y="48660"/>
                </a:lnTo>
                <a:lnTo>
                  <a:pt x="23220" y="48670"/>
                </a:lnTo>
                <a:lnTo>
                  <a:pt x="23320" y="48690"/>
                </a:lnTo>
                <a:lnTo>
                  <a:pt x="23940" y="49090"/>
                </a:lnTo>
                <a:lnTo>
                  <a:pt x="24950" y="49820"/>
                </a:lnTo>
                <a:lnTo>
                  <a:pt x="25230" y="50190"/>
                </a:lnTo>
                <a:lnTo>
                  <a:pt x="25560" y="51020"/>
                </a:lnTo>
                <a:lnTo>
                  <a:pt x="25260" y="51340"/>
                </a:lnTo>
                <a:lnTo>
                  <a:pt x="24930" y="51500"/>
                </a:lnTo>
                <a:lnTo>
                  <a:pt x="24730" y="51870"/>
                </a:lnTo>
                <a:lnTo>
                  <a:pt x="24670" y="52170"/>
                </a:lnTo>
                <a:lnTo>
                  <a:pt x="24730" y="52450"/>
                </a:lnTo>
                <a:lnTo>
                  <a:pt x="24840" y="52700"/>
                </a:lnTo>
                <a:lnTo>
                  <a:pt x="24860" y="53270"/>
                </a:lnTo>
                <a:lnTo>
                  <a:pt x="24960" y="53550"/>
                </a:lnTo>
                <a:lnTo>
                  <a:pt x="25110" y="53860"/>
                </a:lnTo>
                <a:lnTo>
                  <a:pt x="25260" y="54270"/>
                </a:lnTo>
                <a:lnTo>
                  <a:pt x="25160" y="54510"/>
                </a:lnTo>
                <a:lnTo>
                  <a:pt x="25170" y="54580"/>
                </a:lnTo>
                <a:lnTo>
                  <a:pt x="25480" y="54740"/>
                </a:lnTo>
                <a:lnTo>
                  <a:pt x="25460" y="55160"/>
                </a:lnTo>
                <a:lnTo>
                  <a:pt x="25090" y="55330"/>
                </a:lnTo>
                <a:lnTo>
                  <a:pt x="24940" y="55590"/>
                </a:lnTo>
                <a:lnTo>
                  <a:pt x="24780" y="55700"/>
                </a:lnTo>
                <a:lnTo>
                  <a:pt x="24580" y="55750"/>
                </a:lnTo>
                <a:lnTo>
                  <a:pt x="24010" y="55640"/>
                </a:lnTo>
                <a:lnTo>
                  <a:pt x="23580" y="55260"/>
                </a:lnTo>
                <a:lnTo>
                  <a:pt x="23040" y="55000"/>
                </a:lnTo>
                <a:lnTo>
                  <a:pt x="22510" y="54620"/>
                </a:lnTo>
                <a:lnTo>
                  <a:pt x="22040" y="54370"/>
                </a:lnTo>
                <a:lnTo>
                  <a:pt x="21440" y="54250"/>
                </a:lnTo>
                <a:lnTo>
                  <a:pt x="21080" y="5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