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Destrnik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Destrnik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75490" y="18520"/>
                </a:moveTo>
                <a:lnTo>
                  <a:pt x="76380" y="18050"/>
                </a:lnTo>
                <a:lnTo>
                  <a:pt x="76750" y="18310"/>
                </a:lnTo>
                <a:lnTo>
                  <a:pt x="77350" y="18320"/>
                </a:lnTo>
                <a:lnTo>
                  <a:pt x="78520" y="18140"/>
                </a:lnTo>
                <a:lnTo>
                  <a:pt x="79060" y="18850"/>
                </a:lnTo>
                <a:lnTo>
                  <a:pt x="78970" y="19130"/>
                </a:lnTo>
                <a:lnTo>
                  <a:pt x="78340" y="19530"/>
                </a:lnTo>
                <a:lnTo>
                  <a:pt x="77940" y="19970"/>
                </a:lnTo>
                <a:lnTo>
                  <a:pt x="77850" y="20130"/>
                </a:lnTo>
                <a:lnTo>
                  <a:pt x="77710" y="20250"/>
                </a:lnTo>
                <a:lnTo>
                  <a:pt x="77490" y="20310"/>
                </a:lnTo>
                <a:lnTo>
                  <a:pt x="77260" y="20260"/>
                </a:lnTo>
                <a:lnTo>
                  <a:pt x="76830" y="19990"/>
                </a:lnTo>
                <a:lnTo>
                  <a:pt x="76120" y="19030"/>
                </a:lnTo>
                <a:lnTo>
                  <a:pt x="75490" y="18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