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Crnomelj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Crnomelj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9870" y="56910"/>
                </a:moveTo>
                <a:lnTo>
                  <a:pt x="59880" y="56950"/>
                </a:lnTo>
                <a:lnTo>
                  <a:pt x="60050" y="58020"/>
                </a:lnTo>
                <a:lnTo>
                  <a:pt x="60290" y="58910"/>
                </a:lnTo>
                <a:lnTo>
                  <a:pt x="60700" y="59610"/>
                </a:lnTo>
                <a:lnTo>
                  <a:pt x="62150" y="60600"/>
                </a:lnTo>
                <a:lnTo>
                  <a:pt x="61870" y="60840"/>
                </a:lnTo>
                <a:lnTo>
                  <a:pt x="61360" y="61560"/>
                </a:lnTo>
                <a:lnTo>
                  <a:pt x="61110" y="61800"/>
                </a:lnTo>
                <a:lnTo>
                  <a:pt x="60790" y="61890"/>
                </a:lnTo>
                <a:lnTo>
                  <a:pt x="59850" y="61880"/>
                </a:lnTo>
                <a:lnTo>
                  <a:pt x="58240" y="62470"/>
                </a:lnTo>
                <a:lnTo>
                  <a:pt x="57040" y="62920"/>
                </a:lnTo>
                <a:lnTo>
                  <a:pt x="55740" y="62740"/>
                </a:lnTo>
                <a:lnTo>
                  <a:pt x="53630" y="60930"/>
                </a:lnTo>
                <a:lnTo>
                  <a:pt x="53880" y="60310"/>
                </a:lnTo>
                <a:lnTo>
                  <a:pt x="54220" y="59890"/>
                </a:lnTo>
                <a:lnTo>
                  <a:pt x="54400" y="59760"/>
                </a:lnTo>
                <a:lnTo>
                  <a:pt x="54720" y="59590"/>
                </a:lnTo>
                <a:lnTo>
                  <a:pt x="55130" y="59500"/>
                </a:lnTo>
                <a:lnTo>
                  <a:pt x="55220" y="59380"/>
                </a:lnTo>
                <a:lnTo>
                  <a:pt x="55210" y="59180"/>
                </a:lnTo>
                <a:lnTo>
                  <a:pt x="54980" y="59020"/>
                </a:lnTo>
                <a:lnTo>
                  <a:pt x="54650" y="59060"/>
                </a:lnTo>
                <a:lnTo>
                  <a:pt x="54340" y="59180"/>
                </a:lnTo>
                <a:lnTo>
                  <a:pt x="54020" y="59260"/>
                </a:lnTo>
                <a:lnTo>
                  <a:pt x="53830" y="59150"/>
                </a:lnTo>
                <a:lnTo>
                  <a:pt x="53740" y="58920"/>
                </a:lnTo>
                <a:lnTo>
                  <a:pt x="53840" y="58450"/>
                </a:lnTo>
                <a:lnTo>
                  <a:pt x="54090" y="58110"/>
                </a:lnTo>
                <a:lnTo>
                  <a:pt x="54230" y="58030"/>
                </a:lnTo>
                <a:lnTo>
                  <a:pt x="54320" y="57950"/>
                </a:lnTo>
                <a:lnTo>
                  <a:pt x="54430" y="57960"/>
                </a:lnTo>
                <a:lnTo>
                  <a:pt x="54530" y="58010"/>
                </a:lnTo>
                <a:lnTo>
                  <a:pt x="54630" y="57960"/>
                </a:lnTo>
                <a:lnTo>
                  <a:pt x="54630" y="57770"/>
                </a:lnTo>
                <a:lnTo>
                  <a:pt x="54290" y="57450"/>
                </a:lnTo>
                <a:lnTo>
                  <a:pt x="54130" y="57240"/>
                </a:lnTo>
                <a:lnTo>
                  <a:pt x="54140" y="56780"/>
                </a:lnTo>
                <a:lnTo>
                  <a:pt x="54010" y="56400"/>
                </a:lnTo>
                <a:lnTo>
                  <a:pt x="54030" y="56150"/>
                </a:lnTo>
                <a:lnTo>
                  <a:pt x="53850" y="55660"/>
                </a:lnTo>
                <a:lnTo>
                  <a:pt x="54770" y="55960"/>
                </a:lnTo>
                <a:lnTo>
                  <a:pt x="55570" y="55890"/>
                </a:lnTo>
                <a:lnTo>
                  <a:pt x="55800" y="55800"/>
                </a:lnTo>
                <a:lnTo>
                  <a:pt x="55940" y="55710"/>
                </a:lnTo>
                <a:lnTo>
                  <a:pt x="55980" y="55620"/>
                </a:lnTo>
                <a:lnTo>
                  <a:pt x="56070" y="55470"/>
                </a:lnTo>
                <a:lnTo>
                  <a:pt x="56220" y="55300"/>
                </a:lnTo>
                <a:lnTo>
                  <a:pt x="56740" y="55020"/>
                </a:lnTo>
                <a:lnTo>
                  <a:pt x="57170" y="55030"/>
                </a:lnTo>
                <a:lnTo>
                  <a:pt x="57690" y="55130"/>
                </a:lnTo>
                <a:lnTo>
                  <a:pt x="58220" y="55390"/>
                </a:lnTo>
                <a:lnTo>
                  <a:pt x="58180" y="55740"/>
                </a:lnTo>
                <a:lnTo>
                  <a:pt x="58620" y="55890"/>
                </a:lnTo>
                <a:lnTo>
                  <a:pt x="58910" y="55810"/>
                </a:lnTo>
                <a:lnTo>
                  <a:pt x="59030" y="55870"/>
                </a:lnTo>
                <a:lnTo>
                  <a:pt x="59020" y="55970"/>
                </a:lnTo>
                <a:lnTo>
                  <a:pt x="59110" y="56180"/>
                </a:lnTo>
                <a:lnTo>
                  <a:pt x="59270" y="56460"/>
                </a:lnTo>
                <a:lnTo>
                  <a:pt x="59540" y="56720"/>
                </a:lnTo>
                <a:lnTo>
                  <a:pt x="59810" y="56840"/>
                </a:lnTo>
                <a:lnTo>
                  <a:pt x="59850" y="56890"/>
                </a:lnTo>
                <a:lnTo>
                  <a:pt x="59870" y="56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