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Cirkulane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Cirkulan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2020" y="25980"/>
                </a:moveTo>
                <a:lnTo>
                  <a:pt x="81710" y="26330"/>
                </a:lnTo>
                <a:lnTo>
                  <a:pt x="81140" y="26730"/>
                </a:lnTo>
                <a:lnTo>
                  <a:pt x="80540" y="27030"/>
                </a:lnTo>
                <a:lnTo>
                  <a:pt x="80400" y="27070"/>
                </a:lnTo>
                <a:lnTo>
                  <a:pt x="80390" y="27060"/>
                </a:lnTo>
                <a:lnTo>
                  <a:pt x="80270" y="26880"/>
                </a:lnTo>
                <a:lnTo>
                  <a:pt x="79870" y="25520"/>
                </a:lnTo>
                <a:lnTo>
                  <a:pt x="79890" y="25200"/>
                </a:lnTo>
                <a:lnTo>
                  <a:pt x="79810" y="24910"/>
                </a:lnTo>
                <a:lnTo>
                  <a:pt x="79750" y="24740"/>
                </a:lnTo>
                <a:lnTo>
                  <a:pt x="79640" y="24620"/>
                </a:lnTo>
                <a:lnTo>
                  <a:pt x="79700" y="24090"/>
                </a:lnTo>
                <a:lnTo>
                  <a:pt x="79930" y="24080"/>
                </a:lnTo>
                <a:lnTo>
                  <a:pt x="80170" y="23990"/>
                </a:lnTo>
                <a:lnTo>
                  <a:pt x="80260" y="23930"/>
                </a:lnTo>
                <a:lnTo>
                  <a:pt x="80400" y="23780"/>
                </a:lnTo>
                <a:lnTo>
                  <a:pt x="81590" y="23760"/>
                </a:lnTo>
                <a:lnTo>
                  <a:pt x="81490" y="24000"/>
                </a:lnTo>
                <a:lnTo>
                  <a:pt x="81490" y="24240"/>
                </a:lnTo>
                <a:lnTo>
                  <a:pt x="81580" y="24420"/>
                </a:lnTo>
                <a:lnTo>
                  <a:pt x="81680" y="24540"/>
                </a:lnTo>
                <a:lnTo>
                  <a:pt x="81760" y="24770"/>
                </a:lnTo>
                <a:lnTo>
                  <a:pt x="81810" y="25250"/>
                </a:lnTo>
                <a:lnTo>
                  <a:pt x="82020" y="25960"/>
                </a:lnTo>
                <a:lnTo>
                  <a:pt x="82020" y="25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