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Cerkvenjak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Cerkvenja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310" y="14610"/>
                </a:moveTo>
                <a:lnTo>
                  <a:pt x="79960" y="14700"/>
                </a:lnTo>
                <a:lnTo>
                  <a:pt x="79670" y="15540"/>
                </a:lnTo>
                <a:lnTo>
                  <a:pt x="80200" y="16350"/>
                </a:lnTo>
                <a:lnTo>
                  <a:pt x="79400" y="16910"/>
                </a:lnTo>
                <a:lnTo>
                  <a:pt x="79260" y="16930"/>
                </a:lnTo>
                <a:lnTo>
                  <a:pt x="79070" y="16910"/>
                </a:lnTo>
                <a:lnTo>
                  <a:pt x="79000" y="16810"/>
                </a:lnTo>
                <a:lnTo>
                  <a:pt x="78520" y="16550"/>
                </a:lnTo>
                <a:lnTo>
                  <a:pt x="78260" y="15570"/>
                </a:lnTo>
                <a:lnTo>
                  <a:pt x="78340" y="15420"/>
                </a:lnTo>
                <a:lnTo>
                  <a:pt x="78460" y="15220"/>
                </a:lnTo>
                <a:lnTo>
                  <a:pt x="78800" y="14970"/>
                </a:lnTo>
                <a:lnTo>
                  <a:pt x="78950" y="14900"/>
                </a:lnTo>
                <a:lnTo>
                  <a:pt x="79310" y="1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