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Cerkno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Cerkno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19830" y="36370"/>
                </a:moveTo>
                <a:lnTo>
                  <a:pt x="20180" y="36130"/>
                </a:lnTo>
                <a:lnTo>
                  <a:pt x="20200" y="36000"/>
                </a:lnTo>
                <a:lnTo>
                  <a:pt x="20160" y="35730"/>
                </a:lnTo>
                <a:lnTo>
                  <a:pt x="20090" y="35490"/>
                </a:lnTo>
                <a:lnTo>
                  <a:pt x="20020" y="35130"/>
                </a:lnTo>
                <a:lnTo>
                  <a:pt x="20020" y="34800"/>
                </a:lnTo>
                <a:lnTo>
                  <a:pt x="19970" y="34470"/>
                </a:lnTo>
                <a:lnTo>
                  <a:pt x="19700" y="33990"/>
                </a:lnTo>
                <a:lnTo>
                  <a:pt x="19580" y="33580"/>
                </a:lnTo>
                <a:lnTo>
                  <a:pt x="19580" y="33350"/>
                </a:lnTo>
                <a:lnTo>
                  <a:pt x="19680" y="33020"/>
                </a:lnTo>
                <a:lnTo>
                  <a:pt x="19790" y="32760"/>
                </a:lnTo>
                <a:lnTo>
                  <a:pt x="20170" y="32370"/>
                </a:lnTo>
                <a:lnTo>
                  <a:pt x="20660" y="32070"/>
                </a:lnTo>
                <a:lnTo>
                  <a:pt x="21650" y="31760"/>
                </a:lnTo>
                <a:lnTo>
                  <a:pt x="22550" y="31080"/>
                </a:lnTo>
                <a:lnTo>
                  <a:pt x="22520" y="31430"/>
                </a:lnTo>
                <a:lnTo>
                  <a:pt x="22530" y="31660"/>
                </a:lnTo>
                <a:lnTo>
                  <a:pt x="22680" y="31770"/>
                </a:lnTo>
                <a:lnTo>
                  <a:pt x="22950" y="31870"/>
                </a:lnTo>
                <a:lnTo>
                  <a:pt x="24040" y="31970"/>
                </a:lnTo>
                <a:lnTo>
                  <a:pt x="24810" y="32220"/>
                </a:lnTo>
                <a:lnTo>
                  <a:pt x="24990" y="32600"/>
                </a:lnTo>
                <a:lnTo>
                  <a:pt x="23660" y="34950"/>
                </a:lnTo>
                <a:lnTo>
                  <a:pt x="23570" y="35320"/>
                </a:lnTo>
                <a:lnTo>
                  <a:pt x="23490" y="35760"/>
                </a:lnTo>
                <a:lnTo>
                  <a:pt x="23540" y="35890"/>
                </a:lnTo>
                <a:lnTo>
                  <a:pt x="23730" y="36140"/>
                </a:lnTo>
                <a:lnTo>
                  <a:pt x="23730" y="36430"/>
                </a:lnTo>
                <a:lnTo>
                  <a:pt x="23570" y="36500"/>
                </a:lnTo>
                <a:lnTo>
                  <a:pt x="23420" y="36520"/>
                </a:lnTo>
                <a:lnTo>
                  <a:pt x="23130" y="36490"/>
                </a:lnTo>
                <a:lnTo>
                  <a:pt x="22860" y="36380"/>
                </a:lnTo>
                <a:lnTo>
                  <a:pt x="22340" y="36020"/>
                </a:lnTo>
                <a:lnTo>
                  <a:pt x="21840" y="35570"/>
                </a:lnTo>
                <a:lnTo>
                  <a:pt x="21710" y="35550"/>
                </a:lnTo>
                <a:lnTo>
                  <a:pt x="21680" y="35630"/>
                </a:lnTo>
                <a:lnTo>
                  <a:pt x="21660" y="35770"/>
                </a:lnTo>
                <a:lnTo>
                  <a:pt x="21620" y="35880"/>
                </a:lnTo>
                <a:lnTo>
                  <a:pt x="21400" y="36090"/>
                </a:lnTo>
                <a:lnTo>
                  <a:pt x="21280" y="36280"/>
                </a:lnTo>
                <a:lnTo>
                  <a:pt x="21120" y="36310"/>
                </a:lnTo>
                <a:lnTo>
                  <a:pt x="21000" y="36300"/>
                </a:lnTo>
                <a:lnTo>
                  <a:pt x="20870" y="36200"/>
                </a:lnTo>
                <a:lnTo>
                  <a:pt x="20770" y="36220"/>
                </a:lnTo>
                <a:lnTo>
                  <a:pt x="20740" y="36310"/>
                </a:lnTo>
                <a:lnTo>
                  <a:pt x="20740" y="36450"/>
                </a:lnTo>
                <a:lnTo>
                  <a:pt x="20660" y="36630"/>
                </a:lnTo>
                <a:lnTo>
                  <a:pt x="20380" y="36650"/>
                </a:lnTo>
                <a:lnTo>
                  <a:pt x="20210" y="36600"/>
                </a:lnTo>
                <a:lnTo>
                  <a:pt x="19830" y="36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