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Cerknica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Cerk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6670" y="49630"/>
                </a:moveTo>
                <a:lnTo>
                  <a:pt x="34710" y="51190"/>
                </a:lnTo>
                <a:lnTo>
                  <a:pt x="34010" y="51300"/>
                </a:lnTo>
                <a:lnTo>
                  <a:pt x="32320" y="49960"/>
                </a:lnTo>
                <a:lnTo>
                  <a:pt x="32190" y="49370"/>
                </a:lnTo>
                <a:lnTo>
                  <a:pt x="31500" y="49240"/>
                </a:lnTo>
                <a:lnTo>
                  <a:pt x="31160" y="49010"/>
                </a:lnTo>
                <a:lnTo>
                  <a:pt x="30640" y="48450"/>
                </a:lnTo>
                <a:lnTo>
                  <a:pt x="30320" y="47860"/>
                </a:lnTo>
                <a:lnTo>
                  <a:pt x="30350" y="47410"/>
                </a:lnTo>
                <a:lnTo>
                  <a:pt x="30920" y="45930"/>
                </a:lnTo>
                <a:lnTo>
                  <a:pt x="30840" y="45560"/>
                </a:lnTo>
                <a:lnTo>
                  <a:pt x="31500" y="43920"/>
                </a:lnTo>
                <a:lnTo>
                  <a:pt x="31790" y="43690"/>
                </a:lnTo>
                <a:lnTo>
                  <a:pt x="32260" y="43850"/>
                </a:lnTo>
                <a:lnTo>
                  <a:pt x="33390" y="44680"/>
                </a:lnTo>
                <a:lnTo>
                  <a:pt x="33720" y="44510"/>
                </a:lnTo>
                <a:lnTo>
                  <a:pt x="33960" y="44780"/>
                </a:lnTo>
                <a:lnTo>
                  <a:pt x="34080" y="44860"/>
                </a:lnTo>
                <a:lnTo>
                  <a:pt x="34210" y="44970"/>
                </a:lnTo>
                <a:lnTo>
                  <a:pt x="34400" y="44940"/>
                </a:lnTo>
                <a:lnTo>
                  <a:pt x="34580" y="44680"/>
                </a:lnTo>
                <a:lnTo>
                  <a:pt x="34910" y="44540"/>
                </a:lnTo>
                <a:lnTo>
                  <a:pt x="35440" y="44870"/>
                </a:lnTo>
                <a:lnTo>
                  <a:pt x="35630" y="44840"/>
                </a:lnTo>
                <a:lnTo>
                  <a:pt x="37010" y="44120"/>
                </a:lnTo>
                <a:lnTo>
                  <a:pt x="37240" y="44560"/>
                </a:lnTo>
                <a:lnTo>
                  <a:pt x="37180" y="44900"/>
                </a:lnTo>
                <a:lnTo>
                  <a:pt x="37210" y="45330"/>
                </a:lnTo>
                <a:lnTo>
                  <a:pt x="37440" y="45780"/>
                </a:lnTo>
                <a:lnTo>
                  <a:pt x="37090" y="46000"/>
                </a:lnTo>
                <a:lnTo>
                  <a:pt x="36820" y="46110"/>
                </a:lnTo>
                <a:lnTo>
                  <a:pt x="36060" y="46760"/>
                </a:lnTo>
                <a:lnTo>
                  <a:pt x="35870" y="46980"/>
                </a:lnTo>
                <a:lnTo>
                  <a:pt x="35740" y="47190"/>
                </a:lnTo>
                <a:lnTo>
                  <a:pt x="35630" y="47450"/>
                </a:lnTo>
                <a:lnTo>
                  <a:pt x="35630" y="47650"/>
                </a:lnTo>
                <a:lnTo>
                  <a:pt x="35750" y="47920"/>
                </a:lnTo>
                <a:lnTo>
                  <a:pt x="36240" y="48490"/>
                </a:lnTo>
                <a:lnTo>
                  <a:pt x="36750" y="48890"/>
                </a:lnTo>
                <a:lnTo>
                  <a:pt x="36910" y="48960"/>
                </a:lnTo>
                <a:lnTo>
                  <a:pt x="37010" y="49140"/>
                </a:lnTo>
                <a:lnTo>
                  <a:pt x="37080" y="49300"/>
                </a:lnTo>
                <a:lnTo>
                  <a:pt x="36670" y="49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