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Cerklje na Gorenjskem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Cerklje na Gorenjskem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6350" y="27030"/>
                </a:moveTo>
                <a:lnTo>
                  <a:pt x="36830" y="26840"/>
                </a:lnTo>
                <a:lnTo>
                  <a:pt x="37320" y="26820"/>
                </a:lnTo>
                <a:lnTo>
                  <a:pt x="37740" y="26690"/>
                </a:lnTo>
                <a:lnTo>
                  <a:pt x="38560" y="26180"/>
                </a:lnTo>
                <a:lnTo>
                  <a:pt x="38550" y="26730"/>
                </a:lnTo>
                <a:lnTo>
                  <a:pt x="38750" y="27120"/>
                </a:lnTo>
                <a:lnTo>
                  <a:pt x="38830" y="27570"/>
                </a:lnTo>
                <a:lnTo>
                  <a:pt x="38990" y="27750"/>
                </a:lnTo>
                <a:lnTo>
                  <a:pt x="39310" y="28290"/>
                </a:lnTo>
                <a:lnTo>
                  <a:pt x="39300" y="28450"/>
                </a:lnTo>
                <a:lnTo>
                  <a:pt x="39270" y="28620"/>
                </a:lnTo>
                <a:lnTo>
                  <a:pt x="39220" y="28770"/>
                </a:lnTo>
                <a:lnTo>
                  <a:pt x="39140" y="28880"/>
                </a:lnTo>
                <a:lnTo>
                  <a:pt x="38810" y="29050"/>
                </a:lnTo>
                <a:lnTo>
                  <a:pt x="37310" y="30730"/>
                </a:lnTo>
                <a:lnTo>
                  <a:pt x="36220" y="30600"/>
                </a:lnTo>
                <a:lnTo>
                  <a:pt x="35690" y="29890"/>
                </a:lnTo>
                <a:lnTo>
                  <a:pt x="35650" y="29490"/>
                </a:lnTo>
                <a:lnTo>
                  <a:pt x="35630" y="28550"/>
                </a:lnTo>
                <a:lnTo>
                  <a:pt x="35670" y="28060"/>
                </a:lnTo>
                <a:lnTo>
                  <a:pt x="35750" y="27830"/>
                </a:lnTo>
                <a:lnTo>
                  <a:pt x="35820" y="27670"/>
                </a:lnTo>
                <a:lnTo>
                  <a:pt x="35930" y="27590"/>
                </a:lnTo>
                <a:lnTo>
                  <a:pt x="36020" y="27440"/>
                </a:lnTo>
                <a:lnTo>
                  <a:pt x="36140" y="27330"/>
                </a:lnTo>
                <a:lnTo>
                  <a:pt x="36350" y="27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