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e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420" y="31320"/>
                </a:moveTo>
                <a:lnTo>
                  <a:pt x="59360" y="31110"/>
                </a:lnTo>
                <a:lnTo>
                  <a:pt x="59150" y="30970"/>
                </a:lnTo>
                <a:lnTo>
                  <a:pt x="58900" y="30960"/>
                </a:lnTo>
                <a:lnTo>
                  <a:pt x="58330" y="31190"/>
                </a:lnTo>
                <a:lnTo>
                  <a:pt x="58120" y="31170"/>
                </a:lnTo>
                <a:lnTo>
                  <a:pt x="58020" y="31140"/>
                </a:lnTo>
                <a:lnTo>
                  <a:pt x="57970" y="30930"/>
                </a:lnTo>
                <a:lnTo>
                  <a:pt x="58190" y="29350"/>
                </a:lnTo>
                <a:lnTo>
                  <a:pt x="58150" y="29030"/>
                </a:lnTo>
                <a:lnTo>
                  <a:pt x="58060" y="28510"/>
                </a:lnTo>
                <a:lnTo>
                  <a:pt x="58040" y="28350"/>
                </a:lnTo>
                <a:lnTo>
                  <a:pt x="58090" y="28260"/>
                </a:lnTo>
                <a:lnTo>
                  <a:pt x="58090" y="28210"/>
                </a:lnTo>
                <a:lnTo>
                  <a:pt x="58020" y="27920"/>
                </a:lnTo>
                <a:lnTo>
                  <a:pt x="58050" y="27770"/>
                </a:lnTo>
                <a:lnTo>
                  <a:pt x="58150" y="27470"/>
                </a:lnTo>
                <a:lnTo>
                  <a:pt x="58250" y="27290"/>
                </a:lnTo>
                <a:lnTo>
                  <a:pt x="58250" y="25950"/>
                </a:lnTo>
                <a:lnTo>
                  <a:pt x="58650" y="25820"/>
                </a:lnTo>
                <a:lnTo>
                  <a:pt x="59520" y="26380"/>
                </a:lnTo>
                <a:lnTo>
                  <a:pt x="60010" y="27140"/>
                </a:lnTo>
                <a:lnTo>
                  <a:pt x="60150" y="27510"/>
                </a:lnTo>
                <a:lnTo>
                  <a:pt x="60430" y="27770"/>
                </a:lnTo>
                <a:lnTo>
                  <a:pt x="60550" y="27840"/>
                </a:lnTo>
                <a:lnTo>
                  <a:pt x="60700" y="27830"/>
                </a:lnTo>
                <a:lnTo>
                  <a:pt x="60800" y="27770"/>
                </a:lnTo>
                <a:lnTo>
                  <a:pt x="60990" y="27790"/>
                </a:lnTo>
                <a:lnTo>
                  <a:pt x="61120" y="27840"/>
                </a:lnTo>
                <a:lnTo>
                  <a:pt x="62070" y="28330"/>
                </a:lnTo>
                <a:lnTo>
                  <a:pt x="62000" y="28730"/>
                </a:lnTo>
                <a:lnTo>
                  <a:pt x="61870" y="28900"/>
                </a:lnTo>
                <a:lnTo>
                  <a:pt x="61640" y="29110"/>
                </a:lnTo>
                <a:lnTo>
                  <a:pt x="61520" y="29640"/>
                </a:lnTo>
                <a:lnTo>
                  <a:pt x="61310" y="29620"/>
                </a:lnTo>
                <a:lnTo>
                  <a:pt x="61180" y="29670"/>
                </a:lnTo>
                <a:lnTo>
                  <a:pt x="61010" y="29750"/>
                </a:lnTo>
                <a:lnTo>
                  <a:pt x="60790" y="29910"/>
                </a:lnTo>
                <a:lnTo>
                  <a:pt x="60620" y="30090"/>
                </a:lnTo>
                <a:lnTo>
                  <a:pt x="60620" y="30880"/>
                </a:lnTo>
                <a:lnTo>
                  <a:pt x="60670" y="31110"/>
                </a:lnTo>
                <a:lnTo>
                  <a:pt x="60420" y="3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