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Cankova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Cankov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0980" y="10130"/>
                </a:moveTo>
                <a:lnTo>
                  <a:pt x="80840" y="9840"/>
                </a:lnTo>
                <a:lnTo>
                  <a:pt x="80680" y="9520"/>
                </a:lnTo>
                <a:lnTo>
                  <a:pt x="80060" y="9130"/>
                </a:lnTo>
                <a:lnTo>
                  <a:pt x="79730" y="8100"/>
                </a:lnTo>
                <a:lnTo>
                  <a:pt x="79710" y="7360"/>
                </a:lnTo>
                <a:lnTo>
                  <a:pt x="79750" y="6750"/>
                </a:lnTo>
                <a:lnTo>
                  <a:pt x="80230" y="6720"/>
                </a:lnTo>
                <a:lnTo>
                  <a:pt x="80730" y="6790"/>
                </a:lnTo>
                <a:lnTo>
                  <a:pt x="80790" y="6950"/>
                </a:lnTo>
                <a:lnTo>
                  <a:pt x="81120" y="7310"/>
                </a:lnTo>
                <a:lnTo>
                  <a:pt x="81300" y="7430"/>
                </a:lnTo>
                <a:lnTo>
                  <a:pt x="82190" y="7550"/>
                </a:lnTo>
                <a:lnTo>
                  <a:pt x="82250" y="8420"/>
                </a:lnTo>
                <a:lnTo>
                  <a:pt x="82210" y="8690"/>
                </a:lnTo>
                <a:lnTo>
                  <a:pt x="82120" y="9080"/>
                </a:lnTo>
                <a:lnTo>
                  <a:pt x="82240" y="9380"/>
                </a:lnTo>
                <a:lnTo>
                  <a:pt x="81790" y="9400"/>
                </a:lnTo>
                <a:lnTo>
                  <a:pt x="81460" y="9840"/>
                </a:lnTo>
                <a:lnTo>
                  <a:pt x="80980" y="10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