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Brežice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rež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720" y="37450"/>
                </a:moveTo>
                <a:lnTo>
                  <a:pt x="71870" y="37670"/>
                </a:lnTo>
                <a:lnTo>
                  <a:pt x="71740" y="38110"/>
                </a:lnTo>
                <a:lnTo>
                  <a:pt x="71400" y="38620"/>
                </a:lnTo>
                <a:lnTo>
                  <a:pt x="71180" y="39460"/>
                </a:lnTo>
                <a:lnTo>
                  <a:pt x="71210" y="40320"/>
                </a:lnTo>
                <a:lnTo>
                  <a:pt x="71260" y="41590"/>
                </a:lnTo>
                <a:lnTo>
                  <a:pt x="71220" y="42290"/>
                </a:lnTo>
                <a:lnTo>
                  <a:pt x="71070" y="42800"/>
                </a:lnTo>
                <a:lnTo>
                  <a:pt x="70870" y="43290"/>
                </a:lnTo>
                <a:lnTo>
                  <a:pt x="70750" y="43790"/>
                </a:lnTo>
                <a:lnTo>
                  <a:pt x="70880" y="44320"/>
                </a:lnTo>
                <a:lnTo>
                  <a:pt x="71220" y="45150"/>
                </a:lnTo>
                <a:lnTo>
                  <a:pt x="71230" y="45750"/>
                </a:lnTo>
                <a:lnTo>
                  <a:pt x="70950" y="46160"/>
                </a:lnTo>
                <a:lnTo>
                  <a:pt x="70350" y="46470"/>
                </a:lnTo>
                <a:lnTo>
                  <a:pt x="69790" y="46640"/>
                </a:lnTo>
                <a:lnTo>
                  <a:pt x="68670" y="46680"/>
                </a:lnTo>
                <a:lnTo>
                  <a:pt x="67590" y="46490"/>
                </a:lnTo>
                <a:lnTo>
                  <a:pt x="67580" y="46480"/>
                </a:lnTo>
                <a:lnTo>
                  <a:pt x="67440" y="46220"/>
                </a:lnTo>
                <a:lnTo>
                  <a:pt x="66810" y="45290"/>
                </a:lnTo>
                <a:lnTo>
                  <a:pt x="66670" y="44960"/>
                </a:lnTo>
                <a:lnTo>
                  <a:pt x="66530" y="44700"/>
                </a:lnTo>
                <a:lnTo>
                  <a:pt x="66440" y="44400"/>
                </a:lnTo>
                <a:lnTo>
                  <a:pt x="66440" y="44070"/>
                </a:lnTo>
                <a:lnTo>
                  <a:pt x="66590" y="43580"/>
                </a:lnTo>
                <a:lnTo>
                  <a:pt x="67020" y="43310"/>
                </a:lnTo>
                <a:lnTo>
                  <a:pt x="67360" y="43180"/>
                </a:lnTo>
                <a:lnTo>
                  <a:pt x="67490" y="43190"/>
                </a:lnTo>
                <a:lnTo>
                  <a:pt x="67610" y="43080"/>
                </a:lnTo>
                <a:lnTo>
                  <a:pt x="67780" y="42990"/>
                </a:lnTo>
                <a:lnTo>
                  <a:pt x="67860" y="42630"/>
                </a:lnTo>
                <a:lnTo>
                  <a:pt x="68080" y="42490"/>
                </a:lnTo>
                <a:lnTo>
                  <a:pt x="68170" y="42240"/>
                </a:lnTo>
                <a:lnTo>
                  <a:pt x="68240" y="41800"/>
                </a:lnTo>
                <a:lnTo>
                  <a:pt x="68210" y="40330"/>
                </a:lnTo>
                <a:lnTo>
                  <a:pt x="68570" y="39430"/>
                </a:lnTo>
                <a:lnTo>
                  <a:pt x="68970" y="39410"/>
                </a:lnTo>
                <a:lnTo>
                  <a:pt x="69730" y="39020"/>
                </a:lnTo>
                <a:lnTo>
                  <a:pt x="70990" y="38080"/>
                </a:lnTo>
                <a:lnTo>
                  <a:pt x="71480" y="37520"/>
                </a:lnTo>
                <a:lnTo>
                  <a:pt x="71710" y="37450"/>
                </a:lnTo>
                <a:lnTo>
                  <a:pt x="71720" y="37450"/>
                </a:lnTo>
                <a:close/>
                <a:moveTo>
                  <a:pt x="67870" y="38470"/>
                </a:moveTo>
                <a:lnTo>
                  <a:pt x="68100" y="38440"/>
                </a:lnTo>
                <a:lnTo>
                  <a:pt x="68230" y="38390"/>
                </a:lnTo>
                <a:lnTo>
                  <a:pt x="68400" y="38380"/>
                </a:lnTo>
                <a:lnTo>
                  <a:pt x="68610" y="38300"/>
                </a:lnTo>
                <a:lnTo>
                  <a:pt x="69020" y="38250"/>
                </a:lnTo>
                <a:lnTo>
                  <a:pt x="69090" y="38330"/>
                </a:lnTo>
                <a:lnTo>
                  <a:pt x="69150" y="38420"/>
                </a:lnTo>
                <a:lnTo>
                  <a:pt x="68570" y="39430"/>
                </a:lnTo>
                <a:lnTo>
                  <a:pt x="68130" y="39270"/>
                </a:lnTo>
                <a:lnTo>
                  <a:pt x="68020" y="39180"/>
                </a:lnTo>
                <a:lnTo>
                  <a:pt x="68000" y="38990"/>
                </a:lnTo>
                <a:lnTo>
                  <a:pt x="67870" y="3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