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Brezovica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Brezov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3410" y="40610"/>
                </a:moveTo>
                <a:lnTo>
                  <a:pt x="33560" y="40290"/>
                </a:lnTo>
                <a:lnTo>
                  <a:pt x="33700" y="39990"/>
                </a:lnTo>
                <a:lnTo>
                  <a:pt x="33610" y="39430"/>
                </a:lnTo>
                <a:lnTo>
                  <a:pt x="33790" y="39070"/>
                </a:lnTo>
                <a:lnTo>
                  <a:pt x="34000" y="38850"/>
                </a:lnTo>
                <a:lnTo>
                  <a:pt x="34330" y="38730"/>
                </a:lnTo>
                <a:lnTo>
                  <a:pt x="34370" y="38520"/>
                </a:lnTo>
                <a:lnTo>
                  <a:pt x="34380" y="38370"/>
                </a:lnTo>
                <a:lnTo>
                  <a:pt x="34310" y="38180"/>
                </a:lnTo>
                <a:lnTo>
                  <a:pt x="33980" y="37840"/>
                </a:lnTo>
                <a:lnTo>
                  <a:pt x="34620" y="37690"/>
                </a:lnTo>
                <a:lnTo>
                  <a:pt x="34770" y="37730"/>
                </a:lnTo>
                <a:lnTo>
                  <a:pt x="35240" y="37970"/>
                </a:lnTo>
                <a:lnTo>
                  <a:pt x="35650" y="38510"/>
                </a:lnTo>
                <a:lnTo>
                  <a:pt x="36010" y="38780"/>
                </a:lnTo>
                <a:lnTo>
                  <a:pt x="36070" y="38960"/>
                </a:lnTo>
                <a:lnTo>
                  <a:pt x="35900" y="39190"/>
                </a:lnTo>
                <a:lnTo>
                  <a:pt x="35660" y="39430"/>
                </a:lnTo>
                <a:lnTo>
                  <a:pt x="35450" y="39730"/>
                </a:lnTo>
                <a:lnTo>
                  <a:pt x="35430" y="40010"/>
                </a:lnTo>
                <a:lnTo>
                  <a:pt x="35710" y="40250"/>
                </a:lnTo>
                <a:lnTo>
                  <a:pt x="36110" y="41330"/>
                </a:lnTo>
                <a:lnTo>
                  <a:pt x="36110" y="41790"/>
                </a:lnTo>
                <a:lnTo>
                  <a:pt x="36250" y="42470"/>
                </a:lnTo>
                <a:lnTo>
                  <a:pt x="36340" y="43080"/>
                </a:lnTo>
                <a:lnTo>
                  <a:pt x="37010" y="44120"/>
                </a:lnTo>
                <a:lnTo>
                  <a:pt x="35630" y="44840"/>
                </a:lnTo>
                <a:lnTo>
                  <a:pt x="35440" y="44870"/>
                </a:lnTo>
                <a:lnTo>
                  <a:pt x="34910" y="44540"/>
                </a:lnTo>
                <a:lnTo>
                  <a:pt x="34610" y="43680"/>
                </a:lnTo>
                <a:lnTo>
                  <a:pt x="34690" y="43370"/>
                </a:lnTo>
                <a:lnTo>
                  <a:pt x="34740" y="42930"/>
                </a:lnTo>
                <a:lnTo>
                  <a:pt x="34830" y="42390"/>
                </a:lnTo>
                <a:lnTo>
                  <a:pt x="34780" y="42240"/>
                </a:lnTo>
                <a:lnTo>
                  <a:pt x="34610" y="42120"/>
                </a:lnTo>
                <a:lnTo>
                  <a:pt x="34450" y="42120"/>
                </a:lnTo>
                <a:lnTo>
                  <a:pt x="34170" y="41930"/>
                </a:lnTo>
                <a:lnTo>
                  <a:pt x="33950" y="41700"/>
                </a:lnTo>
                <a:lnTo>
                  <a:pt x="33540" y="41170"/>
                </a:lnTo>
                <a:lnTo>
                  <a:pt x="33410" y="40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