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rd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090" y="36050"/>
                </a:moveTo>
                <a:lnTo>
                  <a:pt x="9350" y="36250"/>
                </a:lnTo>
                <a:lnTo>
                  <a:pt x="9760" y="36430"/>
                </a:lnTo>
                <a:lnTo>
                  <a:pt x="10070" y="36740"/>
                </a:lnTo>
                <a:lnTo>
                  <a:pt x="10230" y="37130"/>
                </a:lnTo>
                <a:lnTo>
                  <a:pt x="10490" y="37580"/>
                </a:lnTo>
                <a:lnTo>
                  <a:pt x="10950" y="38010"/>
                </a:lnTo>
                <a:lnTo>
                  <a:pt x="11430" y="38640"/>
                </a:lnTo>
                <a:lnTo>
                  <a:pt x="12080" y="39320"/>
                </a:lnTo>
                <a:lnTo>
                  <a:pt x="11640" y="39550"/>
                </a:lnTo>
                <a:lnTo>
                  <a:pt x="11360" y="39800"/>
                </a:lnTo>
                <a:lnTo>
                  <a:pt x="11340" y="39820"/>
                </a:lnTo>
                <a:lnTo>
                  <a:pt x="10500" y="40020"/>
                </a:lnTo>
                <a:lnTo>
                  <a:pt x="9570" y="40460"/>
                </a:lnTo>
                <a:lnTo>
                  <a:pt x="8710" y="40530"/>
                </a:lnTo>
                <a:lnTo>
                  <a:pt x="7920" y="39630"/>
                </a:lnTo>
                <a:lnTo>
                  <a:pt x="7910" y="39580"/>
                </a:lnTo>
                <a:lnTo>
                  <a:pt x="7890" y="39540"/>
                </a:lnTo>
                <a:lnTo>
                  <a:pt x="7870" y="39500"/>
                </a:lnTo>
                <a:lnTo>
                  <a:pt x="7840" y="39460"/>
                </a:lnTo>
                <a:lnTo>
                  <a:pt x="7710" y="39350"/>
                </a:lnTo>
                <a:lnTo>
                  <a:pt x="7330" y="38910"/>
                </a:lnTo>
                <a:lnTo>
                  <a:pt x="7770" y="38510"/>
                </a:lnTo>
                <a:lnTo>
                  <a:pt x="7920" y="38410"/>
                </a:lnTo>
                <a:lnTo>
                  <a:pt x="8150" y="38120"/>
                </a:lnTo>
                <a:lnTo>
                  <a:pt x="8230" y="37830"/>
                </a:lnTo>
                <a:lnTo>
                  <a:pt x="8150" y="37560"/>
                </a:lnTo>
                <a:lnTo>
                  <a:pt x="7920" y="37310"/>
                </a:lnTo>
                <a:lnTo>
                  <a:pt x="8580" y="36430"/>
                </a:lnTo>
                <a:lnTo>
                  <a:pt x="9090" y="3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