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Braslovce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raslov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2010" y="28440"/>
                </a:moveTo>
                <a:lnTo>
                  <a:pt x="50870" y="27360"/>
                </a:lnTo>
                <a:lnTo>
                  <a:pt x="50870" y="26560"/>
                </a:lnTo>
                <a:lnTo>
                  <a:pt x="51290" y="26170"/>
                </a:lnTo>
                <a:lnTo>
                  <a:pt x="51400" y="25970"/>
                </a:lnTo>
                <a:lnTo>
                  <a:pt x="51440" y="25740"/>
                </a:lnTo>
                <a:lnTo>
                  <a:pt x="51720" y="25300"/>
                </a:lnTo>
                <a:lnTo>
                  <a:pt x="51970" y="25130"/>
                </a:lnTo>
                <a:lnTo>
                  <a:pt x="52800" y="25660"/>
                </a:lnTo>
                <a:lnTo>
                  <a:pt x="53200" y="26380"/>
                </a:lnTo>
                <a:lnTo>
                  <a:pt x="54470" y="28450"/>
                </a:lnTo>
                <a:lnTo>
                  <a:pt x="53650" y="29580"/>
                </a:lnTo>
                <a:lnTo>
                  <a:pt x="53200" y="29770"/>
                </a:lnTo>
                <a:lnTo>
                  <a:pt x="53040" y="29280"/>
                </a:lnTo>
                <a:lnTo>
                  <a:pt x="52950" y="29100"/>
                </a:lnTo>
                <a:lnTo>
                  <a:pt x="52600" y="28630"/>
                </a:lnTo>
                <a:lnTo>
                  <a:pt x="52010" y="2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