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Bovec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ove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20" y="26400"/>
                </a:moveTo>
                <a:lnTo>
                  <a:pt x="5830" y="25690"/>
                </a:lnTo>
                <a:lnTo>
                  <a:pt x="6220" y="24810"/>
                </a:lnTo>
                <a:lnTo>
                  <a:pt x="6530" y="24430"/>
                </a:lnTo>
                <a:lnTo>
                  <a:pt x="6910" y="24390"/>
                </a:lnTo>
                <a:lnTo>
                  <a:pt x="7270" y="24210"/>
                </a:lnTo>
                <a:lnTo>
                  <a:pt x="7960" y="23710"/>
                </a:lnTo>
                <a:lnTo>
                  <a:pt x="9300" y="22990"/>
                </a:lnTo>
                <a:lnTo>
                  <a:pt x="10000" y="22250"/>
                </a:lnTo>
                <a:lnTo>
                  <a:pt x="10620" y="21380"/>
                </a:lnTo>
                <a:lnTo>
                  <a:pt x="11330" y="20710"/>
                </a:lnTo>
                <a:lnTo>
                  <a:pt x="12300" y="20590"/>
                </a:lnTo>
                <a:lnTo>
                  <a:pt x="13020" y="20610"/>
                </a:lnTo>
                <a:lnTo>
                  <a:pt x="13560" y="20320"/>
                </a:lnTo>
                <a:lnTo>
                  <a:pt x="13800" y="19820"/>
                </a:lnTo>
                <a:lnTo>
                  <a:pt x="13920" y="20240"/>
                </a:lnTo>
                <a:lnTo>
                  <a:pt x="13830" y="21170"/>
                </a:lnTo>
                <a:lnTo>
                  <a:pt x="13970" y="21270"/>
                </a:lnTo>
                <a:lnTo>
                  <a:pt x="14270" y="21230"/>
                </a:lnTo>
                <a:lnTo>
                  <a:pt x="14570" y="21150"/>
                </a:lnTo>
                <a:lnTo>
                  <a:pt x="15310" y="20810"/>
                </a:lnTo>
                <a:lnTo>
                  <a:pt x="15680" y="20900"/>
                </a:lnTo>
                <a:lnTo>
                  <a:pt x="16150" y="21110"/>
                </a:lnTo>
                <a:lnTo>
                  <a:pt x="17060" y="21660"/>
                </a:lnTo>
                <a:lnTo>
                  <a:pt x="17420" y="21960"/>
                </a:lnTo>
                <a:lnTo>
                  <a:pt x="17590" y="22180"/>
                </a:lnTo>
                <a:lnTo>
                  <a:pt x="17690" y="22450"/>
                </a:lnTo>
                <a:lnTo>
                  <a:pt x="17790" y="22600"/>
                </a:lnTo>
                <a:lnTo>
                  <a:pt x="18300" y="23240"/>
                </a:lnTo>
                <a:lnTo>
                  <a:pt x="17900" y="23790"/>
                </a:lnTo>
                <a:lnTo>
                  <a:pt x="16060" y="24800"/>
                </a:lnTo>
                <a:lnTo>
                  <a:pt x="15640" y="25210"/>
                </a:lnTo>
                <a:lnTo>
                  <a:pt x="15420" y="25590"/>
                </a:lnTo>
                <a:lnTo>
                  <a:pt x="15000" y="26610"/>
                </a:lnTo>
                <a:lnTo>
                  <a:pt x="13380" y="26890"/>
                </a:lnTo>
                <a:lnTo>
                  <a:pt x="12800" y="26840"/>
                </a:lnTo>
                <a:lnTo>
                  <a:pt x="12170" y="26660"/>
                </a:lnTo>
                <a:lnTo>
                  <a:pt x="10870" y="26700"/>
                </a:lnTo>
                <a:lnTo>
                  <a:pt x="9880" y="26600"/>
                </a:lnTo>
                <a:lnTo>
                  <a:pt x="9370" y="26760"/>
                </a:lnTo>
                <a:lnTo>
                  <a:pt x="9190" y="26920"/>
                </a:lnTo>
                <a:lnTo>
                  <a:pt x="9290" y="27060"/>
                </a:lnTo>
                <a:lnTo>
                  <a:pt x="9310" y="27260"/>
                </a:lnTo>
                <a:lnTo>
                  <a:pt x="9220" y="27450"/>
                </a:lnTo>
                <a:lnTo>
                  <a:pt x="8870" y="27630"/>
                </a:lnTo>
                <a:lnTo>
                  <a:pt x="7770" y="27470"/>
                </a:lnTo>
                <a:lnTo>
                  <a:pt x="6960" y="27210"/>
                </a:lnTo>
                <a:lnTo>
                  <a:pt x="6490" y="26990"/>
                </a:lnTo>
                <a:lnTo>
                  <a:pt x="6100" y="26870"/>
                </a:lnTo>
                <a:lnTo>
                  <a:pt x="5660" y="26550"/>
                </a:lnTo>
                <a:lnTo>
                  <a:pt x="5420" y="2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