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Borovnica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Borov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3720" y="44510"/>
                </a:moveTo>
                <a:lnTo>
                  <a:pt x="33360" y="44060"/>
                </a:lnTo>
                <a:lnTo>
                  <a:pt x="33180" y="43780"/>
                </a:lnTo>
                <a:lnTo>
                  <a:pt x="32600" y="42270"/>
                </a:lnTo>
                <a:lnTo>
                  <a:pt x="32510" y="41900"/>
                </a:lnTo>
                <a:lnTo>
                  <a:pt x="32500" y="41530"/>
                </a:lnTo>
                <a:lnTo>
                  <a:pt x="32610" y="41060"/>
                </a:lnTo>
                <a:lnTo>
                  <a:pt x="32720" y="40930"/>
                </a:lnTo>
                <a:lnTo>
                  <a:pt x="32800" y="40790"/>
                </a:lnTo>
                <a:lnTo>
                  <a:pt x="33410" y="40610"/>
                </a:lnTo>
                <a:lnTo>
                  <a:pt x="33540" y="41170"/>
                </a:lnTo>
                <a:lnTo>
                  <a:pt x="33950" y="41700"/>
                </a:lnTo>
                <a:lnTo>
                  <a:pt x="34170" y="41930"/>
                </a:lnTo>
                <a:lnTo>
                  <a:pt x="34450" y="42120"/>
                </a:lnTo>
                <a:lnTo>
                  <a:pt x="34610" y="42120"/>
                </a:lnTo>
                <a:lnTo>
                  <a:pt x="34780" y="42240"/>
                </a:lnTo>
                <a:lnTo>
                  <a:pt x="34830" y="42390"/>
                </a:lnTo>
                <a:lnTo>
                  <a:pt x="34740" y="42930"/>
                </a:lnTo>
                <a:lnTo>
                  <a:pt x="34690" y="43370"/>
                </a:lnTo>
                <a:lnTo>
                  <a:pt x="34610" y="43680"/>
                </a:lnTo>
                <a:lnTo>
                  <a:pt x="34910" y="44540"/>
                </a:lnTo>
                <a:lnTo>
                  <a:pt x="34580" y="44680"/>
                </a:lnTo>
                <a:lnTo>
                  <a:pt x="34400" y="44940"/>
                </a:lnTo>
                <a:lnTo>
                  <a:pt x="34210" y="44970"/>
                </a:lnTo>
                <a:lnTo>
                  <a:pt x="34080" y="44860"/>
                </a:lnTo>
                <a:lnTo>
                  <a:pt x="33960" y="44780"/>
                </a:lnTo>
                <a:lnTo>
                  <a:pt x="33720" y="44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