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Bohinj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ohin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8300" y="23240"/>
                </a:moveTo>
                <a:lnTo>
                  <a:pt x="18470" y="23280"/>
                </a:lnTo>
                <a:lnTo>
                  <a:pt x="19370" y="23900"/>
                </a:lnTo>
                <a:lnTo>
                  <a:pt x="19960" y="23900"/>
                </a:lnTo>
                <a:lnTo>
                  <a:pt x="21340" y="24180"/>
                </a:lnTo>
                <a:lnTo>
                  <a:pt x="21830" y="24490"/>
                </a:lnTo>
                <a:lnTo>
                  <a:pt x="22350" y="24680"/>
                </a:lnTo>
                <a:lnTo>
                  <a:pt x="22380" y="24690"/>
                </a:lnTo>
                <a:lnTo>
                  <a:pt x="22810" y="25090"/>
                </a:lnTo>
                <a:lnTo>
                  <a:pt x="23130" y="25160"/>
                </a:lnTo>
                <a:lnTo>
                  <a:pt x="23510" y="25410"/>
                </a:lnTo>
                <a:lnTo>
                  <a:pt x="23680" y="25580"/>
                </a:lnTo>
                <a:lnTo>
                  <a:pt x="23840" y="25790"/>
                </a:lnTo>
                <a:lnTo>
                  <a:pt x="24120" y="26040"/>
                </a:lnTo>
                <a:lnTo>
                  <a:pt x="24530" y="26170"/>
                </a:lnTo>
                <a:lnTo>
                  <a:pt x="24760" y="26140"/>
                </a:lnTo>
                <a:lnTo>
                  <a:pt x="25000" y="26060"/>
                </a:lnTo>
                <a:lnTo>
                  <a:pt x="25170" y="25990"/>
                </a:lnTo>
                <a:lnTo>
                  <a:pt x="25370" y="26010"/>
                </a:lnTo>
                <a:lnTo>
                  <a:pt x="25510" y="26240"/>
                </a:lnTo>
                <a:lnTo>
                  <a:pt x="25670" y="26640"/>
                </a:lnTo>
                <a:lnTo>
                  <a:pt x="25800" y="26730"/>
                </a:lnTo>
                <a:lnTo>
                  <a:pt x="26070" y="26400"/>
                </a:lnTo>
                <a:lnTo>
                  <a:pt x="27470" y="26560"/>
                </a:lnTo>
                <a:lnTo>
                  <a:pt x="27620" y="26500"/>
                </a:lnTo>
                <a:lnTo>
                  <a:pt x="27820" y="26470"/>
                </a:lnTo>
                <a:lnTo>
                  <a:pt x="27920" y="26520"/>
                </a:lnTo>
                <a:lnTo>
                  <a:pt x="28060" y="26730"/>
                </a:lnTo>
                <a:lnTo>
                  <a:pt x="28030" y="27340"/>
                </a:lnTo>
                <a:lnTo>
                  <a:pt x="27670" y="27460"/>
                </a:lnTo>
                <a:lnTo>
                  <a:pt x="26710" y="27360"/>
                </a:lnTo>
                <a:lnTo>
                  <a:pt x="26370" y="27390"/>
                </a:lnTo>
                <a:lnTo>
                  <a:pt x="26060" y="27460"/>
                </a:lnTo>
                <a:lnTo>
                  <a:pt x="25840" y="27760"/>
                </a:lnTo>
                <a:lnTo>
                  <a:pt x="25720" y="28040"/>
                </a:lnTo>
                <a:lnTo>
                  <a:pt x="25630" y="28690"/>
                </a:lnTo>
                <a:lnTo>
                  <a:pt x="25560" y="28920"/>
                </a:lnTo>
                <a:lnTo>
                  <a:pt x="25330" y="29020"/>
                </a:lnTo>
                <a:lnTo>
                  <a:pt x="23710" y="28760"/>
                </a:lnTo>
                <a:lnTo>
                  <a:pt x="23140" y="28920"/>
                </a:lnTo>
                <a:lnTo>
                  <a:pt x="22780" y="29210"/>
                </a:lnTo>
                <a:lnTo>
                  <a:pt x="19830" y="29600"/>
                </a:lnTo>
                <a:lnTo>
                  <a:pt x="19420" y="29600"/>
                </a:lnTo>
                <a:lnTo>
                  <a:pt x="18990" y="29530"/>
                </a:lnTo>
                <a:lnTo>
                  <a:pt x="17690" y="29110"/>
                </a:lnTo>
                <a:lnTo>
                  <a:pt x="16250" y="28270"/>
                </a:lnTo>
                <a:lnTo>
                  <a:pt x="15260" y="27260"/>
                </a:lnTo>
                <a:lnTo>
                  <a:pt x="15000" y="26610"/>
                </a:lnTo>
                <a:lnTo>
                  <a:pt x="15420" y="25590"/>
                </a:lnTo>
                <a:lnTo>
                  <a:pt x="15640" y="25210"/>
                </a:lnTo>
                <a:lnTo>
                  <a:pt x="16060" y="24800"/>
                </a:lnTo>
                <a:lnTo>
                  <a:pt x="17900" y="23790"/>
                </a:lnTo>
                <a:lnTo>
                  <a:pt x="18300" y="23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